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Ahkio Heavy" charset="1" panose="00000000000000000000"/>
      <p:regular r:id="rId17"/>
    </p:embeddedFont>
    <p:embeddedFont>
      <p:font typeface="Handelson Four" charset="1" panose="000001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sp>
        <p:nvSpPr>
          <p:cNvPr name="Freeform 3" id="3"/>
          <p:cNvSpPr/>
          <p:nvPr/>
        </p:nvSpPr>
        <p:spPr>
          <a:xfrm flipH="false" flipV="false" rot="0">
            <a:off x="4976021" y="8683898"/>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4168108" y="5143500"/>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12585611" y="-4114800"/>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662622">
            <a:off x="-3327857" y="7620000"/>
            <a:ext cx="7632954" cy="8229600"/>
          </a:xfrm>
          <a:custGeom>
            <a:avLst/>
            <a:gdLst/>
            <a:ahLst/>
            <a:cxnLst/>
            <a:rect r="r" b="b" t="t" l="l"/>
            <a:pathLst>
              <a:path h="8229600" w="7632954">
                <a:moveTo>
                  <a:pt x="0" y="0"/>
                </a:moveTo>
                <a:lnTo>
                  <a:pt x="7632954" y="0"/>
                </a:lnTo>
                <a:lnTo>
                  <a:pt x="7632954"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0">
            <a:off x="14581251" y="-3505200"/>
            <a:ext cx="6055237" cy="6223251"/>
          </a:xfrm>
          <a:custGeom>
            <a:avLst/>
            <a:gdLst/>
            <a:ahLst/>
            <a:cxnLst/>
            <a:rect r="r" b="b" t="t" l="l"/>
            <a:pathLst>
              <a:path h="6223251" w="6055237">
                <a:moveTo>
                  <a:pt x="0" y="0"/>
                </a:moveTo>
                <a:lnTo>
                  <a:pt x="6055237" y="0"/>
                </a:lnTo>
                <a:lnTo>
                  <a:pt x="6055237" y="6223251"/>
                </a:lnTo>
                <a:lnTo>
                  <a:pt x="0" y="6223251"/>
                </a:lnTo>
                <a:lnTo>
                  <a:pt x="0" y="0"/>
                </a:lnTo>
                <a:close/>
              </a:path>
            </a:pathLst>
          </a:custGeom>
          <a:blipFill>
            <a:blip r:embed="rId5"/>
            <a:stretch>
              <a:fillRect l="0" t="0" r="0" b="0"/>
            </a:stretch>
          </a:blipFill>
        </p:spPr>
      </p:sp>
      <p:sp>
        <p:nvSpPr>
          <p:cNvPr name="Freeform 8" id="8"/>
          <p:cNvSpPr/>
          <p:nvPr/>
        </p:nvSpPr>
        <p:spPr>
          <a:xfrm flipH="false" flipV="false" rot="0">
            <a:off x="-2904205" y="-4508374"/>
            <a:ext cx="8284832" cy="8229600"/>
          </a:xfrm>
          <a:custGeom>
            <a:avLst/>
            <a:gdLst/>
            <a:ahLst/>
            <a:cxnLst/>
            <a:rect r="r" b="b" t="t" l="l"/>
            <a:pathLst>
              <a:path h="8229600" w="8284832">
                <a:moveTo>
                  <a:pt x="0" y="0"/>
                </a:moveTo>
                <a:lnTo>
                  <a:pt x="8284833" y="0"/>
                </a:lnTo>
                <a:lnTo>
                  <a:pt x="8284833" y="8229600"/>
                </a:lnTo>
                <a:lnTo>
                  <a:pt x="0" y="8229600"/>
                </a:lnTo>
                <a:lnTo>
                  <a:pt x="0" y="0"/>
                </a:lnTo>
                <a:close/>
              </a:path>
            </a:pathLst>
          </a:custGeom>
          <a:blipFill>
            <a:blip r:embed="rId6"/>
            <a:stretch>
              <a:fillRect l="0" t="0" r="0" b="0"/>
            </a:stretch>
          </a:blipFill>
        </p:spPr>
      </p:sp>
      <p:sp>
        <p:nvSpPr>
          <p:cNvPr name="Freeform 9" id="9"/>
          <p:cNvSpPr/>
          <p:nvPr/>
        </p:nvSpPr>
        <p:spPr>
          <a:xfrm flipH="false" flipV="false" rot="0">
            <a:off x="-1132490" y="-2017834"/>
            <a:ext cx="5437587" cy="5256334"/>
          </a:xfrm>
          <a:custGeom>
            <a:avLst/>
            <a:gdLst/>
            <a:ahLst/>
            <a:cxnLst/>
            <a:rect r="r" b="b" t="t" l="l"/>
            <a:pathLst>
              <a:path h="5256334" w="5437587">
                <a:moveTo>
                  <a:pt x="0" y="0"/>
                </a:moveTo>
                <a:lnTo>
                  <a:pt x="5437587" y="0"/>
                </a:lnTo>
                <a:lnTo>
                  <a:pt x="5437587" y="5256334"/>
                </a:lnTo>
                <a:lnTo>
                  <a:pt x="0" y="5256334"/>
                </a:lnTo>
                <a:lnTo>
                  <a:pt x="0" y="0"/>
                </a:lnTo>
                <a:close/>
              </a:path>
            </a:pathLst>
          </a:custGeom>
          <a:blipFill>
            <a:blip r:embed="rId7"/>
            <a:stretch>
              <a:fillRect l="0" t="0" r="0" b="0"/>
            </a:stretch>
          </a:blipFill>
        </p:spPr>
      </p:sp>
      <p:sp>
        <p:nvSpPr>
          <p:cNvPr name="Freeform 10" id="10"/>
          <p:cNvSpPr/>
          <p:nvPr/>
        </p:nvSpPr>
        <p:spPr>
          <a:xfrm flipH="false" flipV="false" rot="0">
            <a:off x="13116884" y="5676900"/>
            <a:ext cx="8284832" cy="8229600"/>
          </a:xfrm>
          <a:custGeom>
            <a:avLst/>
            <a:gdLst/>
            <a:ahLst/>
            <a:cxnLst/>
            <a:rect r="r" b="b" t="t" l="l"/>
            <a:pathLst>
              <a:path h="8229600" w="8284832">
                <a:moveTo>
                  <a:pt x="0" y="0"/>
                </a:moveTo>
                <a:lnTo>
                  <a:pt x="8284832" y="0"/>
                </a:lnTo>
                <a:lnTo>
                  <a:pt x="8284832" y="8229600"/>
                </a:lnTo>
                <a:lnTo>
                  <a:pt x="0" y="8229600"/>
                </a:lnTo>
                <a:lnTo>
                  <a:pt x="0" y="0"/>
                </a:lnTo>
                <a:close/>
              </a:path>
            </a:pathLst>
          </a:custGeom>
          <a:blipFill>
            <a:blip r:embed="rId6"/>
            <a:stretch>
              <a:fillRect l="0" t="0" r="0" b="0"/>
            </a:stretch>
          </a:blipFill>
        </p:spPr>
      </p:sp>
      <p:sp>
        <p:nvSpPr>
          <p:cNvPr name="Freeform 11" id="11"/>
          <p:cNvSpPr/>
          <p:nvPr/>
        </p:nvSpPr>
        <p:spPr>
          <a:xfrm flipH="false" flipV="true" rot="0">
            <a:off x="8666226" y="-6132634"/>
            <a:ext cx="5915025" cy="8229600"/>
          </a:xfrm>
          <a:custGeom>
            <a:avLst/>
            <a:gdLst/>
            <a:ahLst/>
            <a:cxnLst/>
            <a:rect r="r" b="b" t="t" l="l"/>
            <a:pathLst>
              <a:path h="8229600" w="5915025">
                <a:moveTo>
                  <a:pt x="0" y="8229600"/>
                </a:moveTo>
                <a:lnTo>
                  <a:pt x="5915025" y="8229600"/>
                </a:lnTo>
                <a:lnTo>
                  <a:pt x="5915025" y="0"/>
                </a:lnTo>
                <a:lnTo>
                  <a:pt x="0" y="0"/>
                </a:lnTo>
                <a:lnTo>
                  <a:pt x="0" y="8229600"/>
                </a:lnTo>
                <a:close/>
              </a:path>
            </a:pathLst>
          </a:custGeom>
          <a:blipFill>
            <a:blip r:embed="rId8"/>
            <a:stretch>
              <a:fillRect l="0" t="0" r="0" b="0"/>
            </a:stretch>
          </a:blipFill>
        </p:spPr>
      </p:sp>
      <p:sp>
        <p:nvSpPr>
          <p:cNvPr name="Freeform 12" id="12"/>
          <p:cNvSpPr/>
          <p:nvPr/>
        </p:nvSpPr>
        <p:spPr>
          <a:xfrm flipH="true" flipV="false" rot="0">
            <a:off x="3228975" y="8274875"/>
            <a:ext cx="5915025" cy="8229600"/>
          </a:xfrm>
          <a:custGeom>
            <a:avLst/>
            <a:gdLst/>
            <a:ahLst/>
            <a:cxnLst/>
            <a:rect r="r" b="b" t="t" l="l"/>
            <a:pathLst>
              <a:path h="8229600" w="5915025">
                <a:moveTo>
                  <a:pt x="5915025" y="0"/>
                </a:moveTo>
                <a:lnTo>
                  <a:pt x="0" y="0"/>
                </a:lnTo>
                <a:lnTo>
                  <a:pt x="0" y="8229600"/>
                </a:lnTo>
                <a:lnTo>
                  <a:pt x="5915025" y="8229600"/>
                </a:lnTo>
                <a:lnTo>
                  <a:pt x="5915025" y="0"/>
                </a:lnTo>
                <a:close/>
              </a:path>
            </a:pathLst>
          </a:custGeom>
          <a:blipFill>
            <a:blip r:embed="rId8"/>
            <a:stretch>
              <a:fillRect l="0" t="0" r="0" b="0"/>
            </a:stretch>
          </a:blipFill>
        </p:spPr>
      </p:sp>
      <p:sp>
        <p:nvSpPr>
          <p:cNvPr name="TextBox 13" id="13"/>
          <p:cNvSpPr txBox="true"/>
          <p:nvPr/>
        </p:nvSpPr>
        <p:spPr>
          <a:xfrm rot="0">
            <a:off x="1684671" y="2898502"/>
            <a:ext cx="14918658" cy="3027466"/>
          </a:xfrm>
          <a:prstGeom prst="rect">
            <a:avLst/>
          </a:prstGeom>
        </p:spPr>
        <p:txBody>
          <a:bodyPr anchor="t" rtlCol="false" tIns="0" lIns="0" bIns="0" rIns="0">
            <a:spAutoFit/>
          </a:bodyPr>
          <a:lstStyle/>
          <a:p>
            <a:pPr algn="ctr">
              <a:lnSpc>
                <a:spcPts val="24231"/>
              </a:lnSpc>
              <a:spcBef>
                <a:spcPct val="0"/>
              </a:spcBef>
            </a:pPr>
            <a:r>
              <a:rPr lang="en-US" b="true" sz="17308">
                <a:solidFill>
                  <a:srgbClr val="4B7B54"/>
                </a:solidFill>
                <a:latin typeface="Ahkio Heavy"/>
                <a:ea typeface="Ahkio Heavy"/>
                <a:cs typeface="Ahkio Heavy"/>
                <a:sym typeface="Ahkio Heavy"/>
              </a:rPr>
              <a:t>Presentation</a:t>
            </a:r>
          </a:p>
        </p:txBody>
      </p:sp>
      <p:sp>
        <p:nvSpPr>
          <p:cNvPr name="TextBox 14" id="14"/>
          <p:cNvSpPr txBox="true"/>
          <p:nvPr/>
        </p:nvSpPr>
        <p:spPr>
          <a:xfrm rot="0">
            <a:off x="4976021" y="5636542"/>
            <a:ext cx="8278754" cy="1361431"/>
          </a:xfrm>
          <a:prstGeom prst="rect">
            <a:avLst/>
          </a:prstGeom>
        </p:spPr>
        <p:txBody>
          <a:bodyPr anchor="t" rtlCol="false" tIns="0" lIns="0" bIns="0" rIns="0">
            <a:spAutoFit/>
          </a:bodyPr>
          <a:lstStyle/>
          <a:p>
            <a:pPr algn="ctr">
              <a:lnSpc>
                <a:spcPts val="11060"/>
              </a:lnSpc>
              <a:spcBef>
                <a:spcPct val="0"/>
              </a:spcBef>
            </a:pPr>
            <a:r>
              <a:rPr lang="en-US" sz="7900">
                <a:solidFill>
                  <a:srgbClr val="5A5D58"/>
                </a:solidFill>
                <a:latin typeface="Handelson Four"/>
                <a:ea typeface="Handelson Four"/>
                <a:cs typeface="Handelson Four"/>
                <a:sym typeface="Handelson Four"/>
              </a:rPr>
              <a:t>By Cahaya Dewi</a:t>
            </a:r>
          </a:p>
        </p:txBody>
      </p:sp>
      <p:sp>
        <p:nvSpPr>
          <p:cNvPr name="Freeform 15" id="15"/>
          <p:cNvSpPr/>
          <p:nvPr/>
        </p:nvSpPr>
        <p:spPr>
          <a:xfrm flipH="true" flipV="true" rot="-3035573">
            <a:off x="13623446" y="7509215"/>
            <a:ext cx="5437587" cy="5256334"/>
          </a:xfrm>
          <a:custGeom>
            <a:avLst/>
            <a:gdLst/>
            <a:ahLst/>
            <a:cxnLst/>
            <a:rect r="r" b="b" t="t" l="l"/>
            <a:pathLst>
              <a:path h="5256334" w="5437587">
                <a:moveTo>
                  <a:pt x="5437586" y="5256333"/>
                </a:moveTo>
                <a:lnTo>
                  <a:pt x="0" y="5256333"/>
                </a:lnTo>
                <a:lnTo>
                  <a:pt x="0" y="0"/>
                </a:lnTo>
                <a:lnTo>
                  <a:pt x="5437586" y="0"/>
                </a:lnTo>
                <a:lnTo>
                  <a:pt x="5437586" y="5256333"/>
                </a:lnTo>
                <a:close/>
              </a:path>
            </a:pathLst>
          </a:custGeom>
          <a:blipFill>
            <a:blip r:embed="rId7"/>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sp>
        <p:nvSpPr>
          <p:cNvPr name="Freeform 3" id="3"/>
          <p:cNvSpPr/>
          <p:nvPr/>
        </p:nvSpPr>
        <p:spPr>
          <a:xfrm flipH="false" flipV="false" rot="0">
            <a:off x="4976021" y="8683898"/>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4168108" y="5143500"/>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12585611" y="-4114800"/>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662622">
            <a:off x="-3327857" y="7620000"/>
            <a:ext cx="7632954" cy="8229600"/>
          </a:xfrm>
          <a:custGeom>
            <a:avLst/>
            <a:gdLst/>
            <a:ahLst/>
            <a:cxnLst/>
            <a:rect r="r" b="b" t="t" l="l"/>
            <a:pathLst>
              <a:path h="8229600" w="7632954">
                <a:moveTo>
                  <a:pt x="0" y="0"/>
                </a:moveTo>
                <a:lnTo>
                  <a:pt x="7632954" y="0"/>
                </a:lnTo>
                <a:lnTo>
                  <a:pt x="7632954"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0">
            <a:off x="14581251" y="-3505200"/>
            <a:ext cx="6055237" cy="6223251"/>
          </a:xfrm>
          <a:custGeom>
            <a:avLst/>
            <a:gdLst/>
            <a:ahLst/>
            <a:cxnLst/>
            <a:rect r="r" b="b" t="t" l="l"/>
            <a:pathLst>
              <a:path h="6223251" w="6055237">
                <a:moveTo>
                  <a:pt x="0" y="0"/>
                </a:moveTo>
                <a:lnTo>
                  <a:pt x="6055237" y="0"/>
                </a:lnTo>
                <a:lnTo>
                  <a:pt x="6055237" y="6223251"/>
                </a:lnTo>
                <a:lnTo>
                  <a:pt x="0" y="6223251"/>
                </a:lnTo>
                <a:lnTo>
                  <a:pt x="0" y="0"/>
                </a:lnTo>
                <a:close/>
              </a:path>
            </a:pathLst>
          </a:custGeom>
          <a:blipFill>
            <a:blip r:embed="rId5"/>
            <a:stretch>
              <a:fillRect l="0" t="0" r="0" b="0"/>
            </a:stretch>
          </a:blipFill>
        </p:spPr>
      </p:sp>
      <p:sp>
        <p:nvSpPr>
          <p:cNvPr name="Freeform 8" id="8"/>
          <p:cNvSpPr/>
          <p:nvPr/>
        </p:nvSpPr>
        <p:spPr>
          <a:xfrm flipH="false" flipV="false" rot="0">
            <a:off x="-2904205" y="-4508374"/>
            <a:ext cx="8284832" cy="8229600"/>
          </a:xfrm>
          <a:custGeom>
            <a:avLst/>
            <a:gdLst/>
            <a:ahLst/>
            <a:cxnLst/>
            <a:rect r="r" b="b" t="t" l="l"/>
            <a:pathLst>
              <a:path h="8229600" w="8284832">
                <a:moveTo>
                  <a:pt x="0" y="0"/>
                </a:moveTo>
                <a:lnTo>
                  <a:pt x="8284833" y="0"/>
                </a:lnTo>
                <a:lnTo>
                  <a:pt x="8284833" y="8229600"/>
                </a:lnTo>
                <a:lnTo>
                  <a:pt x="0" y="8229600"/>
                </a:lnTo>
                <a:lnTo>
                  <a:pt x="0" y="0"/>
                </a:lnTo>
                <a:close/>
              </a:path>
            </a:pathLst>
          </a:custGeom>
          <a:blipFill>
            <a:blip r:embed="rId6"/>
            <a:stretch>
              <a:fillRect l="0" t="0" r="0" b="0"/>
            </a:stretch>
          </a:blipFill>
        </p:spPr>
      </p:sp>
      <p:sp>
        <p:nvSpPr>
          <p:cNvPr name="Freeform 9" id="9"/>
          <p:cNvSpPr/>
          <p:nvPr/>
        </p:nvSpPr>
        <p:spPr>
          <a:xfrm flipH="false" flipV="false" rot="0">
            <a:off x="-1132490" y="-2017834"/>
            <a:ext cx="5437587" cy="5256334"/>
          </a:xfrm>
          <a:custGeom>
            <a:avLst/>
            <a:gdLst/>
            <a:ahLst/>
            <a:cxnLst/>
            <a:rect r="r" b="b" t="t" l="l"/>
            <a:pathLst>
              <a:path h="5256334" w="5437587">
                <a:moveTo>
                  <a:pt x="0" y="0"/>
                </a:moveTo>
                <a:lnTo>
                  <a:pt x="5437587" y="0"/>
                </a:lnTo>
                <a:lnTo>
                  <a:pt x="5437587" y="5256334"/>
                </a:lnTo>
                <a:lnTo>
                  <a:pt x="0" y="5256334"/>
                </a:lnTo>
                <a:lnTo>
                  <a:pt x="0" y="0"/>
                </a:lnTo>
                <a:close/>
              </a:path>
            </a:pathLst>
          </a:custGeom>
          <a:blipFill>
            <a:blip r:embed="rId7"/>
            <a:stretch>
              <a:fillRect l="0" t="0" r="0" b="0"/>
            </a:stretch>
          </a:blipFill>
        </p:spPr>
      </p:sp>
      <p:sp>
        <p:nvSpPr>
          <p:cNvPr name="Freeform 10" id="10"/>
          <p:cNvSpPr/>
          <p:nvPr/>
        </p:nvSpPr>
        <p:spPr>
          <a:xfrm flipH="false" flipV="false" rot="0">
            <a:off x="13116884" y="5676900"/>
            <a:ext cx="8284832" cy="8229600"/>
          </a:xfrm>
          <a:custGeom>
            <a:avLst/>
            <a:gdLst/>
            <a:ahLst/>
            <a:cxnLst/>
            <a:rect r="r" b="b" t="t" l="l"/>
            <a:pathLst>
              <a:path h="8229600" w="8284832">
                <a:moveTo>
                  <a:pt x="0" y="0"/>
                </a:moveTo>
                <a:lnTo>
                  <a:pt x="8284832" y="0"/>
                </a:lnTo>
                <a:lnTo>
                  <a:pt x="8284832" y="8229600"/>
                </a:lnTo>
                <a:lnTo>
                  <a:pt x="0" y="8229600"/>
                </a:lnTo>
                <a:lnTo>
                  <a:pt x="0" y="0"/>
                </a:lnTo>
                <a:close/>
              </a:path>
            </a:pathLst>
          </a:custGeom>
          <a:blipFill>
            <a:blip r:embed="rId6"/>
            <a:stretch>
              <a:fillRect l="0" t="0" r="0" b="0"/>
            </a:stretch>
          </a:blipFill>
        </p:spPr>
      </p:sp>
      <p:sp>
        <p:nvSpPr>
          <p:cNvPr name="Freeform 11" id="11"/>
          <p:cNvSpPr/>
          <p:nvPr/>
        </p:nvSpPr>
        <p:spPr>
          <a:xfrm flipH="false" flipV="true" rot="0">
            <a:off x="8666226" y="-6132634"/>
            <a:ext cx="5915025" cy="8229600"/>
          </a:xfrm>
          <a:custGeom>
            <a:avLst/>
            <a:gdLst/>
            <a:ahLst/>
            <a:cxnLst/>
            <a:rect r="r" b="b" t="t" l="l"/>
            <a:pathLst>
              <a:path h="8229600" w="5915025">
                <a:moveTo>
                  <a:pt x="0" y="8229600"/>
                </a:moveTo>
                <a:lnTo>
                  <a:pt x="5915025" y="8229600"/>
                </a:lnTo>
                <a:lnTo>
                  <a:pt x="5915025" y="0"/>
                </a:lnTo>
                <a:lnTo>
                  <a:pt x="0" y="0"/>
                </a:lnTo>
                <a:lnTo>
                  <a:pt x="0" y="8229600"/>
                </a:lnTo>
                <a:close/>
              </a:path>
            </a:pathLst>
          </a:custGeom>
          <a:blipFill>
            <a:blip r:embed="rId8"/>
            <a:stretch>
              <a:fillRect l="0" t="0" r="0" b="0"/>
            </a:stretch>
          </a:blipFill>
        </p:spPr>
      </p:sp>
      <p:sp>
        <p:nvSpPr>
          <p:cNvPr name="Freeform 12" id="12"/>
          <p:cNvSpPr/>
          <p:nvPr/>
        </p:nvSpPr>
        <p:spPr>
          <a:xfrm flipH="true" flipV="false" rot="0">
            <a:off x="3228975" y="8274875"/>
            <a:ext cx="5915025" cy="8229600"/>
          </a:xfrm>
          <a:custGeom>
            <a:avLst/>
            <a:gdLst/>
            <a:ahLst/>
            <a:cxnLst/>
            <a:rect r="r" b="b" t="t" l="l"/>
            <a:pathLst>
              <a:path h="8229600" w="5915025">
                <a:moveTo>
                  <a:pt x="5915025" y="0"/>
                </a:moveTo>
                <a:lnTo>
                  <a:pt x="0" y="0"/>
                </a:lnTo>
                <a:lnTo>
                  <a:pt x="0" y="8229600"/>
                </a:lnTo>
                <a:lnTo>
                  <a:pt x="5915025" y="8229600"/>
                </a:lnTo>
                <a:lnTo>
                  <a:pt x="5915025" y="0"/>
                </a:lnTo>
                <a:close/>
              </a:path>
            </a:pathLst>
          </a:custGeom>
          <a:blipFill>
            <a:blip r:embed="rId8"/>
            <a:stretch>
              <a:fillRect l="0" t="0" r="0" b="0"/>
            </a:stretch>
          </a:blipFill>
        </p:spPr>
      </p:sp>
      <p:sp>
        <p:nvSpPr>
          <p:cNvPr name="TextBox 13" id="13"/>
          <p:cNvSpPr txBox="true"/>
          <p:nvPr/>
        </p:nvSpPr>
        <p:spPr>
          <a:xfrm rot="0">
            <a:off x="4135801" y="2397122"/>
            <a:ext cx="10016399" cy="2323506"/>
          </a:xfrm>
          <a:prstGeom prst="rect">
            <a:avLst/>
          </a:prstGeom>
        </p:spPr>
        <p:txBody>
          <a:bodyPr anchor="t" rtlCol="false" tIns="0" lIns="0" bIns="0" rIns="0">
            <a:spAutoFit/>
          </a:bodyPr>
          <a:lstStyle/>
          <a:p>
            <a:pPr algn="ctr">
              <a:lnSpc>
                <a:spcPts val="18638"/>
              </a:lnSpc>
              <a:spcBef>
                <a:spcPct val="0"/>
              </a:spcBef>
            </a:pPr>
            <a:r>
              <a:rPr lang="en-US" b="true" sz="13312">
                <a:solidFill>
                  <a:srgbClr val="4B7B54"/>
                </a:solidFill>
                <a:latin typeface="Ahkio Heavy"/>
                <a:ea typeface="Ahkio Heavy"/>
                <a:cs typeface="Ahkio Heavy"/>
                <a:sym typeface="Ahkio Heavy"/>
              </a:rPr>
              <a:t>Conclusion</a:t>
            </a:r>
          </a:p>
        </p:txBody>
      </p:sp>
      <p:sp>
        <p:nvSpPr>
          <p:cNvPr name="TextBox 14" id="14"/>
          <p:cNvSpPr txBox="true"/>
          <p:nvPr/>
        </p:nvSpPr>
        <p:spPr>
          <a:xfrm rot="0">
            <a:off x="4518722" y="4974587"/>
            <a:ext cx="9250557" cy="2620016"/>
          </a:xfrm>
          <a:prstGeom prst="rect">
            <a:avLst/>
          </a:prstGeom>
        </p:spPr>
        <p:txBody>
          <a:bodyPr anchor="t" rtlCol="false" tIns="0" lIns="0" bIns="0" rIns="0">
            <a:spAutoFit/>
          </a:bodyPr>
          <a:lstStyle/>
          <a:p>
            <a:pPr algn="ctr">
              <a:lnSpc>
                <a:spcPts val="5214"/>
              </a:lnSpc>
              <a:spcBef>
                <a:spcPct val="0"/>
              </a:spcBef>
            </a:pPr>
            <a:r>
              <a:rPr lang="en-US" sz="3724">
                <a:solidFill>
                  <a:srgbClr val="5A5D58"/>
                </a:solidFill>
                <a:latin typeface="Handelson Four"/>
                <a:ea typeface="Handelson Four"/>
                <a:cs typeface="Handelson Four"/>
                <a:sym typeface="Handelson Four"/>
              </a:rPr>
              <a:t>Lorem ipsum dolor sit amet, consectetur adipiscing elit. Cras arcu metus, feugiat vitae ante ac, aliquet tempus ante. In euismod nibh eget lacinia imperdiet. Maecenas tristique risus felis, ut ultrices lectus ultrices lobortis.</a:t>
            </a:r>
            <a:r>
              <a:rPr lang="en-US" sz="3724">
                <a:solidFill>
                  <a:srgbClr val="5A5D58"/>
                </a:solidFill>
                <a:latin typeface="Handelson Four"/>
                <a:ea typeface="Handelson Four"/>
                <a:cs typeface="Handelson Four"/>
                <a:sym typeface="Handelson Four"/>
              </a:rPr>
              <a:t> </a:t>
            </a:r>
          </a:p>
        </p:txBody>
      </p:sp>
      <p:sp>
        <p:nvSpPr>
          <p:cNvPr name="Freeform 15" id="15"/>
          <p:cNvSpPr/>
          <p:nvPr/>
        </p:nvSpPr>
        <p:spPr>
          <a:xfrm flipH="true" flipV="true" rot="-3035573">
            <a:off x="13623446" y="7509215"/>
            <a:ext cx="5437587" cy="5256334"/>
          </a:xfrm>
          <a:custGeom>
            <a:avLst/>
            <a:gdLst/>
            <a:ahLst/>
            <a:cxnLst/>
            <a:rect r="r" b="b" t="t" l="l"/>
            <a:pathLst>
              <a:path h="5256334" w="5437587">
                <a:moveTo>
                  <a:pt x="5437586" y="5256333"/>
                </a:moveTo>
                <a:lnTo>
                  <a:pt x="0" y="5256333"/>
                </a:lnTo>
                <a:lnTo>
                  <a:pt x="0" y="0"/>
                </a:lnTo>
                <a:lnTo>
                  <a:pt x="5437586" y="0"/>
                </a:lnTo>
                <a:lnTo>
                  <a:pt x="5437586" y="5256333"/>
                </a:lnTo>
                <a:close/>
              </a:path>
            </a:pathLst>
          </a:custGeom>
          <a:blipFill>
            <a:blip r:embed="rId7"/>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sp>
        <p:nvSpPr>
          <p:cNvPr name="Freeform 3" id="3"/>
          <p:cNvSpPr/>
          <p:nvPr/>
        </p:nvSpPr>
        <p:spPr>
          <a:xfrm flipH="false" flipV="false" rot="0">
            <a:off x="4976021" y="8683898"/>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4168108" y="5143500"/>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12585611" y="-4114800"/>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662622">
            <a:off x="-3327857" y="7620000"/>
            <a:ext cx="7632954" cy="8229600"/>
          </a:xfrm>
          <a:custGeom>
            <a:avLst/>
            <a:gdLst/>
            <a:ahLst/>
            <a:cxnLst/>
            <a:rect r="r" b="b" t="t" l="l"/>
            <a:pathLst>
              <a:path h="8229600" w="7632954">
                <a:moveTo>
                  <a:pt x="0" y="0"/>
                </a:moveTo>
                <a:lnTo>
                  <a:pt x="7632954" y="0"/>
                </a:lnTo>
                <a:lnTo>
                  <a:pt x="7632954"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0">
            <a:off x="14581251" y="-3505200"/>
            <a:ext cx="6055237" cy="6223251"/>
          </a:xfrm>
          <a:custGeom>
            <a:avLst/>
            <a:gdLst/>
            <a:ahLst/>
            <a:cxnLst/>
            <a:rect r="r" b="b" t="t" l="l"/>
            <a:pathLst>
              <a:path h="6223251" w="6055237">
                <a:moveTo>
                  <a:pt x="0" y="0"/>
                </a:moveTo>
                <a:lnTo>
                  <a:pt x="6055237" y="0"/>
                </a:lnTo>
                <a:lnTo>
                  <a:pt x="6055237" y="6223251"/>
                </a:lnTo>
                <a:lnTo>
                  <a:pt x="0" y="6223251"/>
                </a:lnTo>
                <a:lnTo>
                  <a:pt x="0" y="0"/>
                </a:lnTo>
                <a:close/>
              </a:path>
            </a:pathLst>
          </a:custGeom>
          <a:blipFill>
            <a:blip r:embed="rId5"/>
            <a:stretch>
              <a:fillRect l="0" t="0" r="0" b="0"/>
            </a:stretch>
          </a:blipFill>
        </p:spPr>
      </p:sp>
      <p:sp>
        <p:nvSpPr>
          <p:cNvPr name="Freeform 8" id="8"/>
          <p:cNvSpPr/>
          <p:nvPr/>
        </p:nvSpPr>
        <p:spPr>
          <a:xfrm flipH="false" flipV="false" rot="0">
            <a:off x="-2904205" y="-4508374"/>
            <a:ext cx="8284832" cy="8229600"/>
          </a:xfrm>
          <a:custGeom>
            <a:avLst/>
            <a:gdLst/>
            <a:ahLst/>
            <a:cxnLst/>
            <a:rect r="r" b="b" t="t" l="l"/>
            <a:pathLst>
              <a:path h="8229600" w="8284832">
                <a:moveTo>
                  <a:pt x="0" y="0"/>
                </a:moveTo>
                <a:lnTo>
                  <a:pt x="8284833" y="0"/>
                </a:lnTo>
                <a:lnTo>
                  <a:pt x="8284833" y="8229600"/>
                </a:lnTo>
                <a:lnTo>
                  <a:pt x="0" y="8229600"/>
                </a:lnTo>
                <a:lnTo>
                  <a:pt x="0" y="0"/>
                </a:lnTo>
                <a:close/>
              </a:path>
            </a:pathLst>
          </a:custGeom>
          <a:blipFill>
            <a:blip r:embed="rId6"/>
            <a:stretch>
              <a:fillRect l="0" t="0" r="0" b="0"/>
            </a:stretch>
          </a:blipFill>
        </p:spPr>
      </p:sp>
      <p:sp>
        <p:nvSpPr>
          <p:cNvPr name="Freeform 9" id="9"/>
          <p:cNvSpPr/>
          <p:nvPr/>
        </p:nvSpPr>
        <p:spPr>
          <a:xfrm flipH="false" flipV="false" rot="0">
            <a:off x="-1132490" y="-2017834"/>
            <a:ext cx="5437587" cy="5256334"/>
          </a:xfrm>
          <a:custGeom>
            <a:avLst/>
            <a:gdLst/>
            <a:ahLst/>
            <a:cxnLst/>
            <a:rect r="r" b="b" t="t" l="l"/>
            <a:pathLst>
              <a:path h="5256334" w="5437587">
                <a:moveTo>
                  <a:pt x="0" y="0"/>
                </a:moveTo>
                <a:lnTo>
                  <a:pt x="5437587" y="0"/>
                </a:lnTo>
                <a:lnTo>
                  <a:pt x="5437587" y="5256334"/>
                </a:lnTo>
                <a:lnTo>
                  <a:pt x="0" y="5256334"/>
                </a:lnTo>
                <a:lnTo>
                  <a:pt x="0" y="0"/>
                </a:lnTo>
                <a:close/>
              </a:path>
            </a:pathLst>
          </a:custGeom>
          <a:blipFill>
            <a:blip r:embed="rId7"/>
            <a:stretch>
              <a:fillRect l="0" t="0" r="0" b="0"/>
            </a:stretch>
          </a:blipFill>
        </p:spPr>
      </p:sp>
      <p:sp>
        <p:nvSpPr>
          <p:cNvPr name="Freeform 10" id="10"/>
          <p:cNvSpPr/>
          <p:nvPr/>
        </p:nvSpPr>
        <p:spPr>
          <a:xfrm flipH="false" flipV="false" rot="0">
            <a:off x="13116884" y="5676900"/>
            <a:ext cx="8284832" cy="8229600"/>
          </a:xfrm>
          <a:custGeom>
            <a:avLst/>
            <a:gdLst/>
            <a:ahLst/>
            <a:cxnLst/>
            <a:rect r="r" b="b" t="t" l="l"/>
            <a:pathLst>
              <a:path h="8229600" w="8284832">
                <a:moveTo>
                  <a:pt x="0" y="0"/>
                </a:moveTo>
                <a:lnTo>
                  <a:pt x="8284832" y="0"/>
                </a:lnTo>
                <a:lnTo>
                  <a:pt x="8284832" y="8229600"/>
                </a:lnTo>
                <a:lnTo>
                  <a:pt x="0" y="8229600"/>
                </a:lnTo>
                <a:lnTo>
                  <a:pt x="0" y="0"/>
                </a:lnTo>
                <a:close/>
              </a:path>
            </a:pathLst>
          </a:custGeom>
          <a:blipFill>
            <a:blip r:embed="rId6"/>
            <a:stretch>
              <a:fillRect l="0" t="0" r="0" b="0"/>
            </a:stretch>
          </a:blipFill>
        </p:spPr>
      </p:sp>
      <p:sp>
        <p:nvSpPr>
          <p:cNvPr name="Freeform 11" id="11"/>
          <p:cNvSpPr/>
          <p:nvPr/>
        </p:nvSpPr>
        <p:spPr>
          <a:xfrm flipH="false" flipV="true" rot="0">
            <a:off x="8666226" y="-6132634"/>
            <a:ext cx="5915025" cy="8229600"/>
          </a:xfrm>
          <a:custGeom>
            <a:avLst/>
            <a:gdLst/>
            <a:ahLst/>
            <a:cxnLst/>
            <a:rect r="r" b="b" t="t" l="l"/>
            <a:pathLst>
              <a:path h="8229600" w="5915025">
                <a:moveTo>
                  <a:pt x="0" y="8229600"/>
                </a:moveTo>
                <a:lnTo>
                  <a:pt x="5915025" y="8229600"/>
                </a:lnTo>
                <a:lnTo>
                  <a:pt x="5915025" y="0"/>
                </a:lnTo>
                <a:lnTo>
                  <a:pt x="0" y="0"/>
                </a:lnTo>
                <a:lnTo>
                  <a:pt x="0" y="8229600"/>
                </a:lnTo>
                <a:close/>
              </a:path>
            </a:pathLst>
          </a:custGeom>
          <a:blipFill>
            <a:blip r:embed="rId8"/>
            <a:stretch>
              <a:fillRect l="0" t="0" r="0" b="0"/>
            </a:stretch>
          </a:blipFill>
        </p:spPr>
      </p:sp>
      <p:sp>
        <p:nvSpPr>
          <p:cNvPr name="Freeform 12" id="12"/>
          <p:cNvSpPr/>
          <p:nvPr/>
        </p:nvSpPr>
        <p:spPr>
          <a:xfrm flipH="true" flipV="false" rot="0">
            <a:off x="3228975" y="8274875"/>
            <a:ext cx="5915025" cy="8229600"/>
          </a:xfrm>
          <a:custGeom>
            <a:avLst/>
            <a:gdLst/>
            <a:ahLst/>
            <a:cxnLst/>
            <a:rect r="r" b="b" t="t" l="l"/>
            <a:pathLst>
              <a:path h="8229600" w="5915025">
                <a:moveTo>
                  <a:pt x="5915025" y="0"/>
                </a:moveTo>
                <a:lnTo>
                  <a:pt x="0" y="0"/>
                </a:lnTo>
                <a:lnTo>
                  <a:pt x="0" y="8229600"/>
                </a:lnTo>
                <a:lnTo>
                  <a:pt x="5915025" y="8229600"/>
                </a:lnTo>
                <a:lnTo>
                  <a:pt x="5915025" y="0"/>
                </a:lnTo>
                <a:close/>
              </a:path>
            </a:pathLst>
          </a:custGeom>
          <a:blipFill>
            <a:blip r:embed="rId8"/>
            <a:stretch>
              <a:fillRect l="0" t="0" r="0" b="0"/>
            </a:stretch>
          </a:blipFill>
        </p:spPr>
      </p:sp>
      <p:sp>
        <p:nvSpPr>
          <p:cNvPr name="Freeform 13" id="13"/>
          <p:cNvSpPr/>
          <p:nvPr/>
        </p:nvSpPr>
        <p:spPr>
          <a:xfrm flipH="true" flipV="true" rot="-3035573">
            <a:off x="13623446" y="7509215"/>
            <a:ext cx="5437587" cy="5256334"/>
          </a:xfrm>
          <a:custGeom>
            <a:avLst/>
            <a:gdLst/>
            <a:ahLst/>
            <a:cxnLst/>
            <a:rect r="r" b="b" t="t" l="l"/>
            <a:pathLst>
              <a:path h="5256334" w="5437587">
                <a:moveTo>
                  <a:pt x="5437586" y="5256333"/>
                </a:moveTo>
                <a:lnTo>
                  <a:pt x="0" y="5256333"/>
                </a:lnTo>
                <a:lnTo>
                  <a:pt x="0" y="0"/>
                </a:lnTo>
                <a:lnTo>
                  <a:pt x="5437586" y="0"/>
                </a:lnTo>
                <a:lnTo>
                  <a:pt x="5437586" y="5256333"/>
                </a:lnTo>
                <a:close/>
              </a:path>
            </a:pathLst>
          </a:custGeom>
          <a:blipFill>
            <a:blip r:embed="rId7"/>
            <a:stretch>
              <a:fillRect l="0" t="0" r="0" b="0"/>
            </a:stretch>
          </a:blipFill>
        </p:spPr>
      </p:sp>
      <p:sp>
        <p:nvSpPr>
          <p:cNvPr name="TextBox 14" id="14"/>
          <p:cNvSpPr txBox="true"/>
          <p:nvPr/>
        </p:nvSpPr>
        <p:spPr>
          <a:xfrm rot="0">
            <a:off x="2075611" y="3227350"/>
            <a:ext cx="14136777" cy="3403675"/>
          </a:xfrm>
          <a:prstGeom prst="rect">
            <a:avLst/>
          </a:prstGeom>
        </p:spPr>
        <p:txBody>
          <a:bodyPr anchor="t" rtlCol="false" tIns="0" lIns="0" bIns="0" rIns="0">
            <a:spAutoFit/>
          </a:bodyPr>
          <a:lstStyle/>
          <a:p>
            <a:pPr algn="ctr">
              <a:lnSpc>
                <a:spcPts val="27338"/>
              </a:lnSpc>
              <a:spcBef>
                <a:spcPct val="0"/>
              </a:spcBef>
            </a:pPr>
            <a:r>
              <a:rPr lang="en-US" b="true" sz="19527">
                <a:solidFill>
                  <a:srgbClr val="4B7B54"/>
                </a:solidFill>
                <a:latin typeface="Ahkio Heavy"/>
                <a:ea typeface="Ahkio Heavy"/>
                <a:cs typeface="Ahkio Heavy"/>
                <a:sym typeface="Ahkio Heavy"/>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sp>
        <p:nvSpPr>
          <p:cNvPr name="Freeform 3" id="3"/>
          <p:cNvSpPr/>
          <p:nvPr/>
        </p:nvSpPr>
        <p:spPr>
          <a:xfrm flipH="false" flipV="false" rot="0">
            <a:off x="4976021" y="8683898"/>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4168108" y="5143500"/>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12585611" y="-4114800"/>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662622">
            <a:off x="-3327857" y="7620000"/>
            <a:ext cx="7632954" cy="8229600"/>
          </a:xfrm>
          <a:custGeom>
            <a:avLst/>
            <a:gdLst/>
            <a:ahLst/>
            <a:cxnLst/>
            <a:rect r="r" b="b" t="t" l="l"/>
            <a:pathLst>
              <a:path h="8229600" w="7632954">
                <a:moveTo>
                  <a:pt x="0" y="0"/>
                </a:moveTo>
                <a:lnTo>
                  <a:pt x="7632954" y="0"/>
                </a:lnTo>
                <a:lnTo>
                  <a:pt x="7632954"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0">
            <a:off x="14581251" y="-3505200"/>
            <a:ext cx="6055237" cy="6223251"/>
          </a:xfrm>
          <a:custGeom>
            <a:avLst/>
            <a:gdLst/>
            <a:ahLst/>
            <a:cxnLst/>
            <a:rect r="r" b="b" t="t" l="l"/>
            <a:pathLst>
              <a:path h="6223251" w="6055237">
                <a:moveTo>
                  <a:pt x="0" y="0"/>
                </a:moveTo>
                <a:lnTo>
                  <a:pt x="6055237" y="0"/>
                </a:lnTo>
                <a:lnTo>
                  <a:pt x="6055237" y="6223251"/>
                </a:lnTo>
                <a:lnTo>
                  <a:pt x="0" y="6223251"/>
                </a:lnTo>
                <a:lnTo>
                  <a:pt x="0" y="0"/>
                </a:lnTo>
                <a:close/>
              </a:path>
            </a:pathLst>
          </a:custGeom>
          <a:blipFill>
            <a:blip r:embed="rId5"/>
            <a:stretch>
              <a:fillRect l="0" t="0" r="0" b="0"/>
            </a:stretch>
          </a:blipFill>
        </p:spPr>
      </p:sp>
      <p:sp>
        <p:nvSpPr>
          <p:cNvPr name="Freeform 8" id="8"/>
          <p:cNvSpPr/>
          <p:nvPr/>
        </p:nvSpPr>
        <p:spPr>
          <a:xfrm flipH="false" flipV="false" rot="0">
            <a:off x="-2904205" y="-4508374"/>
            <a:ext cx="8284832" cy="8229600"/>
          </a:xfrm>
          <a:custGeom>
            <a:avLst/>
            <a:gdLst/>
            <a:ahLst/>
            <a:cxnLst/>
            <a:rect r="r" b="b" t="t" l="l"/>
            <a:pathLst>
              <a:path h="8229600" w="8284832">
                <a:moveTo>
                  <a:pt x="0" y="0"/>
                </a:moveTo>
                <a:lnTo>
                  <a:pt x="8284833" y="0"/>
                </a:lnTo>
                <a:lnTo>
                  <a:pt x="8284833" y="8229600"/>
                </a:lnTo>
                <a:lnTo>
                  <a:pt x="0" y="8229600"/>
                </a:lnTo>
                <a:lnTo>
                  <a:pt x="0" y="0"/>
                </a:lnTo>
                <a:close/>
              </a:path>
            </a:pathLst>
          </a:custGeom>
          <a:blipFill>
            <a:blip r:embed="rId6"/>
            <a:stretch>
              <a:fillRect l="0" t="0" r="0" b="0"/>
            </a:stretch>
          </a:blipFill>
        </p:spPr>
      </p:sp>
      <p:sp>
        <p:nvSpPr>
          <p:cNvPr name="Freeform 9" id="9"/>
          <p:cNvSpPr/>
          <p:nvPr/>
        </p:nvSpPr>
        <p:spPr>
          <a:xfrm flipH="false" flipV="false" rot="0">
            <a:off x="-1132490" y="-2017834"/>
            <a:ext cx="5437587" cy="5256334"/>
          </a:xfrm>
          <a:custGeom>
            <a:avLst/>
            <a:gdLst/>
            <a:ahLst/>
            <a:cxnLst/>
            <a:rect r="r" b="b" t="t" l="l"/>
            <a:pathLst>
              <a:path h="5256334" w="5437587">
                <a:moveTo>
                  <a:pt x="0" y="0"/>
                </a:moveTo>
                <a:lnTo>
                  <a:pt x="5437587" y="0"/>
                </a:lnTo>
                <a:lnTo>
                  <a:pt x="5437587" y="5256334"/>
                </a:lnTo>
                <a:lnTo>
                  <a:pt x="0" y="5256334"/>
                </a:lnTo>
                <a:lnTo>
                  <a:pt x="0" y="0"/>
                </a:lnTo>
                <a:close/>
              </a:path>
            </a:pathLst>
          </a:custGeom>
          <a:blipFill>
            <a:blip r:embed="rId7"/>
            <a:stretch>
              <a:fillRect l="0" t="0" r="0" b="0"/>
            </a:stretch>
          </a:blipFill>
        </p:spPr>
      </p:sp>
      <p:sp>
        <p:nvSpPr>
          <p:cNvPr name="Freeform 10" id="10"/>
          <p:cNvSpPr/>
          <p:nvPr/>
        </p:nvSpPr>
        <p:spPr>
          <a:xfrm flipH="false" flipV="false" rot="0">
            <a:off x="13116884" y="5676900"/>
            <a:ext cx="8284832" cy="8229600"/>
          </a:xfrm>
          <a:custGeom>
            <a:avLst/>
            <a:gdLst/>
            <a:ahLst/>
            <a:cxnLst/>
            <a:rect r="r" b="b" t="t" l="l"/>
            <a:pathLst>
              <a:path h="8229600" w="8284832">
                <a:moveTo>
                  <a:pt x="0" y="0"/>
                </a:moveTo>
                <a:lnTo>
                  <a:pt x="8284832" y="0"/>
                </a:lnTo>
                <a:lnTo>
                  <a:pt x="8284832" y="8229600"/>
                </a:lnTo>
                <a:lnTo>
                  <a:pt x="0" y="8229600"/>
                </a:lnTo>
                <a:lnTo>
                  <a:pt x="0" y="0"/>
                </a:lnTo>
                <a:close/>
              </a:path>
            </a:pathLst>
          </a:custGeom>
          <a:blipFill>
            <a:blip r:embed="rId6"/>
            <a:stretch>
              <a:fillRect l="0" t="0" r="0" b="0"/>
            </a:stretch>
          </a:blipFill>
        </p:spPr>
      </p:sp>
      <p:sp>
        <p:nvSpPr>
          <p:cNvPr name="Freeform 11" id="11"/>
          <p:cNvSpPr/>
          <p:nvPr/>
        </p:nvSpPr>
        <p:spPr>
          <a:xfrm flipH="false" flipV="true" rot="0">
            <a:off x="8666226" y="-6132634"/>
            <a:ext cx="5915025" cy="8229600"/>
          </a:xfrm>
          <a:custGeom>
            <a:avLst/>
            <a:gdLst/>
            <a:ahLst/>
            <a:cxnLst/>
            <a:rect r="r" b="b" t="t" l="l"/>
            <a:pathLst>
              <a:path h="8229600" w="5915025">
                <a:moveTo>
                  <a:pt x="0" y="8229600"/>
                </a:moveTo>
                <a:lnTo>
                  <a:pt x="5915025" y="8229600"/>
                </a:lnTo>
                <a:lnTo>
                  <a:pt x="5915025" y="0"/>
                </a:lnTo>
                <a:lnTo>
                  <a:pt x="0" y="0"/>
                </a:lnTo>
                <a:lnTo>
                  <a:pt x="0" y="8229600"/>
                </a:lnTo>
                <a:close/>
              </a:path>
            </a:pathLst>
          </a:custGeom>
          <a:blipFill>
            <a:blip r:embed="rId8"/>
            <a:stretch>
              <a:fillRect l="0" t="0" r="0" b="0"/>
            </a:stretch>
          </a:blipFill>
        </p:spPr>
      </p:sp>
      <p:sp>
        <p:nvSpPr>
          <p:cNvPr name="Freeform 12" id="12"/>
          <p:cNvSpPr/>
          <p:nvPr/>
        </p:nvSpPr>
        <p:spPr>
          <a:xfrm flipH="true" flipV="false" rot="0">
            <a:off x="3228975" y="8274875"/>
            <a:ext cx="5915025" cy="8229600"/>
          </a:xfrm>
          <a:custGeom>
            <a:avLst/>
            <a:gdLst/>
            <a:ahLst/>
            <a:cxnLst/>
            <a:rect r="r" b="b" t="t" l="l"/>
            <a:pathLst>
              <a:path h="8229600" w="5915025">
                <a:moveTo>
                  <a:pt x="5915025" y="0"/>
                </a:moveTo>
                <a:lnTo>
                  <a:pt x="0" y="0"/>
                </a:lnTo>
                <a:lnTo>
                  <a:pt x="0" y="8229600"/>
                </a:lnTo>
                <a:lnTo>
                  <a:pt x="5915025" y="8229600"/>
                </a:lnTo>
                <a:lnTo>
                  <a:pt x="5915025" y="0"/>
                </a:lnTo>
                <a:close/>
              </a:path>
            </a:pathLst>
          </a:custGeom>
          <a:blipFill>
            <a:blip r:embed="rId8"/>
            <a:stretch>
              <a:fillRect l="0" t="0" r="0" b="0"/>
            </a:stretch>
          </a:blipFill>
        </p:spPr>
      </p:sp>
      <p:sp>
        <p:nvSpPr>
          <p:cNvPr name="TextBox 13" id="13"/>
          <p:cNvSpPr txBox="true"/>
          <p:nvPr/>
        </p:nvSpPr>
        <p:spPr>
          <a:xfrm rot="0">
            <a:off x="4135801" y="2397122"/>
            <a:ext cx="10016399" cy="2323506"/>
          </a:xfrm>
          <a:prstGeom prst="rect">
            <a:avLst/>
          </a:prstGeom>
        </p:spPr>
        <p:txBody>
          <a:bodyPr anchor="t" rtlCol="false" tIns="0" lIns="0" bIns="0" rIns="0">
            <a:spAutoFit/>
          </a:bodyPr>
          <a:lstStyle/>
          <a:p>
            <a:pPr algn="ctr">
              <a:lnSpc>
                <a:spcPts val="18638"/>
              </a:lnSpc>
              <a:spcBef>
                <a:spcPct val="0"/>
              </a:spcBef>
            </a:pPr>
            <a:r>
              <a:rPr lang="en-US" b="true" sz="13312">
                <a:solidFill>
                  <a:srgbClr val="4B7B54"/>
                </a:solidFill>
                <a:latin typeface="Ahkio Heavy"/>
                <a:ea typeface="Ahkio Heavy"/>
                <a:cs typeface="Ahkio Heavy"/>
                <a:sym typeface="Ahkio Heavy"/>
              </a:rPr>
              <a:t>Background</a:t>
            </a:r>
          </a:p>
        </p:txBody>
      </p:sp>
      <p:sp>
        <p:nvSpPr>
          <p:cNvPr name="TextBox 14" id="14"/>
          <p:cNvSpPr txBox="true"/>
          <p:nvPr/>
        </p:nvSpPr>
        <p:spPr>
          <a:xfrm rot="0">
            <a:off x="4518722" y="4974587"/>
            <a:ext cx="9250557" cy="2620016"/>
          </a:xfrm>
          <a:prstGeom prst="rect">
            <a:avLst/>
          </a:prstGeom>
        </p:spPr>
        <p:txBody>
          <a:bodyPr anchor="t" rtlCol="false" tIns="0" lIns="0" bIns="0" rIns="0">
            <a:spAutoFit/>
          </a:bodyPr>
          <a:lstStyle/>
          <a:p>
            <a:pPr algn="ctr">
              <a:lnSpc>
                <a:spcPts val="5214"/>
              </a:lnSpc>
              <a:spcBef>
                <a:spcPct val="0"/>
              </a:spcBef>
            </a:pPr>
            <a:r>
              <a:rPr lang="en-US" sz="3724">
                <a:solidFill>
                  <a:srgbClr val="5A5D58"/>
                </a:solidFill>
                <a:latin typeface="Handelson Four"/>
                <a:ea typeface="Handelson Four"/>
                <a:cs typeface="Handelson Four"/>
                <a:sym typeface="Handelson Four"/>
              </a:rPr>
              <a:t>Lorem ipsum dolor sit amet, consectetur adipiscing elit. Cras arcu metus, feugiat vitae ante ac, aliquet tempus ante. In euismod nibh eget lacinia imperdiet. Maecenas tristique risus felis, ut ultrices lectus ultrices lobortis.</a:t>
            </a:r>
            <a:r>
              <a:rPr lang="en-US" sz="3724">
                <a:solidFill>
                  <a:srgbClr val="5A5D58"/>
                </a:solidFill>
                <a:latin typeface="Handelson Four"/>
                <a:ea typeface="Handelson Four"/>
                <a:cs typeface="Handelson Four"/>
                <a:sym typeface="Handelson Four"/>
              </a:rPr>
              <a:t> </a:t>
            </a:r>
          </a:p>
        </p:txBody>
      </p:sp>
      <p:sp>
        <p:nvSpPr>
          <p:cNvPr name="Freeform 15" id="15"/>
          <p:cNvSpPr/>
          <p:nvPr/>
        </p:nvSpPr>
        <p:spPr>
          <a:xfrm flipH="true" flipV="true" rot="-3035573">
            <a:off x="13623446" y="7509215"/>
            <a:ext cx="5437587" cy="5256334"/>
          </a:xfrm>
          <a:custGeom>
            <a:avLst/>
            <a:gdLst/>
            <a:ahLst/>
            <a:cxnLst/>
            <a:rect r="r" b="b" t="t" l="l"/>
            <a:pathLst>
              <a:path h="5256334" w="5437587">
                <a:moveTo>
                  <a:pt x="5437586" y="5256333"/>
                </a:moveTo>
                <a:lnTo>
                  <a:pt x="0" y="5256333"/>
                </a:lnTo>
                <a:lnTo>
                  <a:pt x="0" y="0"/>
                </a:lnTo>
                <a:lnTo>
                  <a:pt x="5437586" y="0"/>
                </a:lnTo>
                <a:lnTo>
                  <a:pt x="5437586" y="5256333"/>
                </a:lnTo>
                <a:close/>
              </a:path>
            </a:pathLst>
          </a:custGeom>
          <a:blipFill>
            <a:blip r:embed="rId7"/>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sp>
        <p:nvSpPr>
          <p:cNvPr name="Freeform 3" id="3"/>
          <p:cNvSpPr/>
          <p:nvPr/>
        </p:nvSpPr>
        <p:spPr>
          <a:xfrm flipH="false" flipV="false" rot="0">
            <a:off x="4976021" y="8683898"/>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4168108" y="5143500"/>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12585611" y="-4114800"/>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662622">
            <a:off x="-3327857" y="7620000"/>
            <a:ext cx="7632954" cy="8229600"/>
          </a:xfrm>
          <a:custGeom>
            <a:avLst/>
            <a:gdLst/>
            <a:ahLst/>
            <a:cxnLst/>
            <a:rect r="r" b="b" t="t" l="l"/>
            <a:pathLst>
              <a:path h="8229600" w="7632954">
                <a:moveTo>
                  <a:pt x="0" y="0"/>
                </a:moveTo>
                <a:lnTo>
                  <a:pt x="7632954" y="0"/>
                </a:lnTo>
                <a:lnTo>
                  <a:pt x="7632954"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0">
            <a:off x="14581251" y="-3505200"/>
            <a:ext cx="6055237" cy="6223251"/>
          </a:xfrm>
          <a:custGeom>
            <a:avLst/>
            <a:gdLst/>
            <a:ahLst/>
            <a:cxnLst/>
            <a:rect r="r" b="b" t="t" l="l"/>
            <a:pathLst>
              <a:path h="6223251" w="6055237">
                <a:moveTo>
                  <a:pt x="0" y="0"/>
                </a:moveTo>
                <a:lnTo>
                  <a:pt x="6055237" y="0"/>
                </a:lnTo>
                <a:lnTo>
                  <a:pt x="6055237" y="6223251"/>
                </a:lnTo>
                <a:lnTo>
                  <a:pt x="0" y="6223251"/>
                </a:lnTo>
                <a:lnTo>
                  <a:pt x="0" y="0"/>
                </a:lnTo>
                <a:close/>
              </a:path>
            </a:pathLst>
          </a:custGeom>
          <a:blipFill>
            <a:blip r:embed="rId5"/>
            <a:stretch>
              <a:fillRect l="0" t="0" r="0" b="0"/>
            </a:stretch>
          </a:blipFill>
        </p:spPr>
      </p:sp>
      <p:sp>
        <p:nvSpPr>
          <p:cNvPr name="Freeform 8" id="8"/>
          <p:cNvSpPr/>
          <p:nvPr/>
        </p:nvSpPr>
        <p:spPr>
          <a:xfrm flipH="false" flipV="false" rot="0">
            <a:off x="-2904205" y="-4508374"/>
            <a:ext cx="8284832" cy="8229600"/>
          </a:xfrm>
          <a:custGeom>
            <a:avLst/>
            <a:gdLst/>
            <a:ahLst/>
            <a:cxnLst/>
            <a:rect r="r" b="b" t="t" l="l"/>
            <a:pathLst>
              <a:path h="8229600" w="8284832">
                <a:moveTo>
                  <a:pt x="0" y="0"/>
                </a:moveTo>
                <a:lnTo>
                  <a:pt x="8284833" y="0"/>
                </a:lnTo>
                <a:lnTo>
                  <a:pt x="8284833" y="8229600"/>
                </a:lnTo>
                <a:lnTo>
                  <a:pt x="0" y="8229600"/>
                </a:lnTo>
                <a:lnTo>
                  <a:pt x="0" y="0"/>
                </a:lnTo>
                <a:close/>
              </a:path>
            </a:pathLst>
          </a:custGeom>
          <a:blipFill>
            <a:blip r:embed="rId6"/>
            <a:stretch>
              <a:fillRect l="0" t="0" r="0" b="0"/>
            </a:stretch>
          </a:blipFill>
        </p:spPr>
      </p:sp>
      <p:sp>
        <p:nvSpPr>
          <p:cNvPr name="Freeform 9" id="9"/>
          <p:cNvSpPr/>
          <p:nvPr/>
        </p:nvSpPr>
        <p:spPr>
          <a:xfrm flipH="false" flipV="false" rot="0">
            <a:off x="-1132490" y="-2017834"/>
            <a:ext cx="5437587" cy="5256334"/>
          </a:xfrm>
          <a:custGeom>
            <a:avLst/>
            <a:gdLst/>
            <a:ahLst/>
            <a:cxnLst/>
            <a:rect r="r" b="b" t="t" l="l"/>
            <a:pathLst>
              <a:path h="5256334" w="5437587">
                <a:moveTo>
                  <a:pt x="0" y="0"/>
                </a:moveTo>
                <a:lnTo>
                  <a:pt x="5437587" y="0"/>
                </a:lnTo>
                <a:lnTo>
                  <a:pt x="5437587" y="5256334"/>
                </a:lnTo>
                <a:lnTo>
                  <a:pt x="0" y="5256334"/>
                </a:lnTo>
                <a:lnTo>
                  <a:pt x="0" y="0"/>
                </a:lnTo>
                <a:close/>
              </a:path>
            </a:pathLst>
          </a:custGeom>
          <a:blipFill>
            <a:blip r:embed="rId7"/>
            <a:stretch>
              <a:fillRect l="0" t="0" r="0" b="0"/>
            </a:stretch>
          </a:blipFill>
        </p:spPr>
      </p:sp>
      <p:sp>
        <p:nvSpPr>
          <p:cNvPr name="Freeform 10" id="10"/>
          <p:cNvSpPr/>
          <p:nvPr/>
        </p:nvSpPr>
        <p:spPr>
          <a:xfrm flipH="false" flipV="false" rot="0">
            <a:off x="13116884" y="5676900"/>
            <a:ext cx="8284832" cy="8229600"/>
          </a:xfrm>
          <a:custGeom>
            <a:avLst/>
            <a:gdLst/>
            <a:ahLst/>
            <a:cxnLst/>
            <a:rect r="r" b="b" t="t" l="l"/>
            <a:pathLst>
              <a:path h="8229600" w="8284832">
                <a:moveTo>
                  <a:pt x="0" y="0"/>
                </a:moveTo>
                <a:lnTo>
                  <a:pt x="8284832" y="0"/>
                </a:lnTo>
                <a:lnTo>
                  <a:pt x="8284832" y="8229600"/>
                </a:lnTo>
                <a:lnTo>
                  <a:pt x="0" y="8229600"/>
                </a:lnTo>
                <a:lnTo>
                  <a:pt x="0" y="0"/>
                </a:lnTo>
                <a:close/>
              </a:path>
            </a:pathLst>
          </a:custGeom>
          <a:blipFill>
            <a:blip r:embed="rId6"/>
            <a:stretch>
              <a:fillRect l="0" t="0" r="0" b="0"/>
            </a:stretch>
          </a:blipFill>
        </p:spPr>
      </p:sp>
      <p:sp>
        <p:nvSpPr>
          <p:cNvPr name="Freeform 11" id="11"/>
          <p:cNvSpPr/>
          <p:nvPr/>
        </p:nvSpPr>
        <p:spPr>
          <a:xfrm flipH="false" flipV="true" rot="0">
            <a:off x="8666226" y="-6132634"/>
            <a:ext cx="5915025" cy="8229600"/>
          </a:xfrm>
          <a:custGeom>
            <a:avLst/>
            <a:gdLst/>
            <a:ahLst/>
            <a:cxnLst/>
            <a:rect r="r" b="b" t="t" l="l"/>
            <a:pathLst>
              <a:path h="8229600" w="5915025">
                <a:moveTo>
                  <a:pt x="0" y="8229600"/>
                </a:moveTo>
                <a:lnTo>
                  <a:pt x="5915025" y="8229600"/>
                </a:lnTo>
                <a:lnTo>
                  <a:pt x="5915025" y="0"/>
                </a:lnTo>
                <a:lnTo>
                  <a:pt x="0" y="0"/>
                </a:lnTo>
                <a:lnTo>
                  <a:pt x="0" y="8229600"/>
                </a:lnTo>
                <a:close/>
              </a:path>
            </a:pathLst>
          </a:custGeom>
          <a:blipFill>
            <a:blip r:embed="rId8"/>
            <a:stretch>
              <a:fillRect l="0" t="0" r="0" b="0"/>
            </a:stretch>
          </a:blipFill>
        </p:spPr>
      </p:sp>
      <p:sp>
        <p:nvSpPr>
          <p:cNvPr name="Freeform 12" id="12"/>
          <p:cNvSpPr/>
          <p:nvPr/>
        </p:nvSpPr>
        <p:spPr>
          <a:xfrm flipH="true" flipV="false" rot="0">
            <a:off x="3228975" y="8274875"/>
            <a:ext cx="5915025" cy="8229600"/>
          </a:xfrm>
          <a:custGeom>
            <a:avLst/>
            <a:gdLst/>
            <a:ahLst/>
            <a:cxnLst/>
            <a:rect r="r" b="b" t="t" l="l"/>
            <a:pathLst>
              <a:path h="8229600" w="5915025">
                <a:moveTo>
                  <a:pt x="5915025" y="0"/>
                </a:moveTo>
                <a:lnTo>
                  <a:pt x="0" y="0"/>
                </a:lnTo>
                <a:lnTo>
                  <a:pt x="0" y="8229600"/>
                </a:lnTo>
                <a:lnTo>
                  <a:pt x="5915025" y="8229600"/>
                </a:lnTo>
                <a:lnTo>
                  <a:pt x="5915025" y="0"/>
                </a:lnTo>
                <a:close/>
              </a:path>
            </a:pathLst>
          </a:custGeom>
          <a:blipFill>
            <a:blip r:embed="rId8"/>
            <a:stretch>
              <a:fillRect l="0" t="0" r="0" b="0"/>
            </a:stretch>
          </a:blipFill>
        </p:spPr>
      </p:sp>
      <p:sp>
        <p:nvSpPr>
          <p:cNvPr name="Freeform 13" id="13"/>
          <p:cNvSpPr/>
          <p:nvPr/>
        </p:nvSpPr>
        <p:spPr>
          <a:xfrm flipH="true" flipV="true" rot="-3035573">
            <a:off x="13623446" y="7509215"/>
            <a:ext cx="5437587" cy="5256334"/>
          </a:xfrm>
          <a:custGeom>
            <a:avLst/>
            <a:gdLst/>
            <a:ahLst/>
            <a:cxnLst/>
            <a:rect r="r" b="b" t="t" l="l"/>
            <a:pathLst>
              <a:path h="5256334" w="5437587">
                <a:moveTo>
                  <a:pt x="5437586" y="5256333"/>
                </a:moveTo>
                <a:lnTo>
                  <a:pt x="0" y="5256333"/>
                </a:lnTo>
                <a:lnTo>
                  <a:pt x="0" y="0"/>
                </a:lnTo>
                <a:lnTo>
                  <a:pt x="5437586" y="0"/>
                </a:lnTo>
                <a:lnTo>
                  <a:pt x="5437586" y="5256333"/>
                </a:lnTo>
                <a:close/>
              </a:path>
            </a:pathLst>
          </a:custGeom>
          <a:blipFill>
            <a:blip r:embed="rId7"/>
            <a:stretch>
              <a:fillRect l="0" t="0" r="0" b="0"/>
            </a:stretch>
          </a:blipFill>
        </p:spPr>
      </p:sp>
      <p:sp>
        <p:nvSpPr>
          <p:cNvPr name="TextBox 14" id="14"/>
          <p:cNvSpPr txBox="true"/>
          <p:nvPr/>
        </p:nvSpPr>
        <p:spPr>
          <a:xfrm rot="0">
            <a:off x="4135801" y="1736247"/>
            <a:ext cx="10016399" cy="2323506"/>
          </a:xfrm>
          <a:prstGeom prst="rect">
            <a:avLst/>
          </a:prstGeom>
        </p:spPr>
        <p:txBody>
          <a:bodyPr anchor="t" rtlCol="false" tIns="0" lIns="0" bIns="0" rIns="0">
            <a:spAutoFit/>
          </a:bodyPr>
          <a:lstStyle/>
          <a:p>
            <a:pPr algn="ctr">
              <a:lnSpc>
                <a:spcPts val="18638"/>
              </a:lnSpc>
              <a:spcBef>
                <a:spcPct val="0"/>
              </a:spcBef>
            </a:pPr>
            <a:r>
              <a:rPr lang="en-US" b="true" sz="13312">
                <a:solidFill>
                  <a:srgbClr val="4B7B54"/>
                </a:solidFill>
                <a:latin typeface="Ahkio Heavy"/>
                <a:ea typeface="Ahkio Heavy"/>
                <a:cs typeface="Ahkio Heavy"/>
                <a:sym typeface="Ahkio Heavy"/>
              </a:rPr>
              <a:t>Project Goals</a:t>
            </a:r>
          </a:p>
        </p:txBody>
      </p:sp>
      <p:sp>
        <p:nvSpPr>
          <p:cNvPr name="TextBox 15" id="15"/>
          <p:cNvSpPr txBox="true"/>
          <p:nvPr/>
        </p:nvSpPr>
        <p:spPr>
          <a:xfrm rot="0">
            <a:off x="4496875" y="4321012"/>
            <a:ext cx="4479956" cy="3934466"/>
          </a:xfrm>
          <a:prstGeom prst="rect">
            <a:avLst/>
          </a:prstGeom>
        </p:spPr>
        <p:txBody>
          <a:bodyPr anchor="t" rtlCol="false" tIns="0" lIns="0" bIns="0" rIns="0">
            <a:spAutoFit/>
          </a:bodyPr>
          <a:lstStyle/>
          <a:p>
            <a:pPr algn="l">
              <a:lnSpc>
                <a:spcPts val="5214"/>
              </a:lnSpc>
              <a:spcBef>
                <a:spcPct val="0"/>
              </a:spcBef>
            </a:pPr>
            <a:r>
              <a:rPr lang="en-US" sz="3724">
                <a:solidFill>
                  <a:srgbClr val="5A5D58"/>
                </a:solidFill>
                <a:latin typeface="Handelson Four"/>
                <a:ea typeface="Handelson Four"/>
                <a:cs typeface="Handelson Four"/>
                <a:sym typeface="Handelson Four"/>
              </a:rPr>
              <a:t>Lorem ipsum dolor sit amet, consectetur adipiscing elit. Cras arcu metus, feugiat vitae ante ac, aliquet tempus ante. In euismod nibh eget lacinia imperdiet.</a:t>
            </a:r>
          </a:p>
        </p:txBody>
      </p:sp>
      <p:sp>
        <p:nvSpPr>
          <p:cNvPr name="TextBox 16" id="16"/>
          <p:cNvSpPr txBox="true"/>
          <p:nvPr/>
        </p:nvSpPr>
        <p:spPr>
          <a:xfrm rot="0">
            <a:off x="3016948" y="4140037"/>
            <a:ext cx="1290276" cy="2012610"/>
          </a:xfrm>
          <a:prstGeom prst="rect">
            <a:avLst/>
          </a:prstGeom>
        </p:spPr>
        <p:txBody>
          <a:bodyPr anchor="t" rtlCol="false" tIns="0" lIns="0" bIns="0" rIns="0">
            <a:spAutoFit/>
          </a:bodyPr>
          <a:lstStyle/>
          <a:p>
            <a:pPr algn="ctr">
              <a:lnSpc>
                <a:spcPts val="16118"/>
              </a:lnSpc>
              <a:spcBef>
                <a:spcPct val="0"/>
              </a:spcBef>
            </a:pPr>
            <a:r>
              <a:rPr lang="en-US" b="true" sz="11513">
                <a:solidFill>
                  <a:srgbClr val="4B7B54"/>
                </a:solidFill>
                <a:latin typeface="Ahkio Heavy"/>
                <a:ea typeface="Ahkio Heavy"/>
                <a:cs typeface="Ahkio Heavy"/>
                <a:sym typeface="Ahkio Heavy"/>
              </a:rPr>
              <a:t>1.</a:t>
            </a:r>
          </a:p>
        </p:txBody>
      </p:sp>
      <p:sp>
        <p:nvSpPr>
          <p:cNvPr name="TextBox 17" id="17"/>
          <p:cNvSpPr txBox="true"/>
          <p:nvPr/>
        </p:nvSpPr>
        <p:spPr>
          <a:xfrm rot="0">
            <a:off x="10791096" y="4321012"/>
            <a:ext cx="4479956" cy="3934466"/>
          </a:xfrm>
          <a:prstGeom prst="rect">
            <a:avLst/>
          </a:prstGeom>
        </p:spPr>
        <p:txBody>
          <a:bodyPr anchor="t" rtlCol="false" tIns="0" lIns="0" bIns="0" rIns="0">
            <a:spAutoFit/>
          </a:bodyPr>
          <a:lstStyle/>
          <a:p>
            <a:pPr algn="l">
              <a:lnSpc>
                <a:spcPts val="5214"/>
              </a:lnSpc>
              <a:spcBef>
                <a:spcPct val="0"/>
              </a:spcBef>
            </a:pPr>
            <a:r>
              <a:rPr lang="en-US" sz="3724">
                <a:solidFill>
                  <a:srgbClr val="5A5D58"/>
                </a:solidFill>
                <a:latin typeface="Handelson Four"/>
                <a:ea typeface="Handelson Four"/>
                <a:cs typeface="Handelson Four"/>
                <a:sym typeface="Handelson Four"/>
              </a:rPr>
              <a:t>Lorem ipsum dolor sit amet, consectetur adipiscing elit. Cras arcu metus, feugiat vitae ante ac, aliquet tempus ante. In euismod nibh eget lacinia imperdiet.</a:t>
            </a:r>
          </a:p>
        </p:txBody>
      </p:sp>
      <p:sp>
        <p:nvSpPr>
          <p:cNvPr name="TextBox 18" id="18"/>
          <p:cNvSpPr txBox="true"/>
          <p:nvPr/>
        </p:nvSpPr>
        <p:spPr>
          <a:xfrm rot="0">
            <a:off x="9311169" y="4140037"/>
            <a:ext cx="1290276" cy="2012610"/>
          </a:xfrm>
          <a:prstGeom prst="rect">
            <a:avLst/>
          </a:prstGeom>
        </p:spPr>
        <p:txBody>
          <a:bodyPr anchor="t" rtlCol="false" tIns="0" lIns="0" bIns="0" rIns="0">
            <a:spAutoFit/>
          </a:bodyPr>
          <a:lstStyle/>
          <a:p>
            <a:pPr algn="ctr">
              <a:lnSpc>
                <a:spcPts val="16118"/>
              </a:lnSpc>
              <a:spcBef>
                <a:spcPct val="0"/>
              </a:spcBef>
            </a:pPr>
            <a:r>
              <a:rPr lang="en-US" b="true" sz="11513">
                <a:solidFill>
                  <a:srgbClr val="4B7B54"/>
                </a:solidFill>
                <a:latin typeface="Ahkio Heavy"/>
                <a:ea typeface="Ahkio Heavy"/>
                <a:cs typeface="Ahkio Heavy"/>
                <a:sym typeface="Ahkio Heavy"/>
              </a:rPr>
              <a:t>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sp>
        <p:nvSpPr>
          <p:cNvPr name="Freeform 3" id="3"/>
          <p:cNvSpPr/>
          <p:nvPr/>
        </p:nvSpPr>
        <p:spPr>
          <a:xfrm flipH="false" flipV="false" rot="0">
            <a:off x="4976021" y="8683898"/>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4168108" y="5143500"/>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12585611" y="-4114800"/>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662622">
            <a:off x="-3327857" y="7620000"/>
            <a:ext cx="7632954" cy="8229600"/>
          </a:xfrm>
          <a:custGeom>
            <a:avLst/>
            <a:gdLst/>
            <a:ahLst/>
            <a:cxnLst/>
            <a:rect r="r" b="b" t="t" l="l"/>
            <a:pathLst>
              <a:path h="8229600" w="7632954">
                <a:moveTo>
                  <a:pt x="0" y="0"/>
                </a:moveTo>
                <a:lnTo>
                  <a:pt x="7632954" y="0"/>
                </a:lnTo>
                <a:lnTo>
                  <a:pt x="7632954"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0">
            <a:off x="14581251" y="-3505200"/>
            <a:ext cx="6055237" cy="6223251"/>
          </a:xfrm>
          <a:custGeom>
            <a:avLst/>
            <a:gdLst/>
            <a:ahLst/>
            <a:cxnLst/>
            <a:rect r="r" b="b" t="t" l="l"/>
            <a:pathLst>
              <a:path h="6223251" w="6055237">
                <a:moveTo>
                  <a:pt x="0" y="0"/>
                </a:moveTo>
                <a:lnTo>
                  <a:pt x="6055237" y="0"/>
                </a:lnTo>
                <a:lnTo>
                  <a:pt x="6055237" y="6223251"/>
                </a:lnTo>
                <a:lnTo>
                  <a:pt x="0" y="6223251"/>
                </a:lnTo>
                <a:lnTo>
                  <a:pt x="0" y="0"/>
                </a:lnTo>
                <a:close/>
              </a:path>
            </a:pathLst>
          </a:custGeom>
          <a:blipFill>
            <a:blip r:embed="rId5"/>
            <a:stretch>
              <a:fillRect l="0" t="0" r="0" b="0"/>
            </a:stretch>
          </a:blipFill>
        </p:spPr>
      </p:sp>
      <p:sp>
        <p:nvSpPr>
          <p:cNvPr name="Freeform 8" id="8"/>
          <p:cNvSpPr/>
          <p:nvPr/>
        </p:nvSpPr>
        <p:spPr>
          <a:xfrm flipH="false" flipV="false" rot="0">
            <a:off x="-2904205" y="-4508374"/>
            <a:ext cx="8284832" cy="8229600"/>
          </a:xfrm>
          <a:custGeom>
            <a:avLst/>
            <a:gdLst/>
            <a:ahLst/>
            <a:cxnLst/>
            <a:rect r="r" b="b" t="t" l="l"/>
            <a:pathLst>
              <a:path h="8229600" w="8284832">
                <a:moveTo>
                  <a:pt x="0" y="0"/>
                </a:moveTo>
                <a:lnTo>
                  <a:pt x="8284833" y="0"/>
                </a:lnTo>
                <a:lnTo>
                  <a:pt x="8284833" y="8229600"/>
                </a:lnTo>
                <a:lnTo>
                  <a:pt x="0" y="8229600"/>
                </a:lnTo>
                <a:lnTo>
                  <a:pt x="0" y="0"/>
                </a:lnTo>
                <a:close/>
              </a:path>
            </a:pathLst>
          </a:custGeom>
          <a:blipFill>
            <a:blip r:embed="rId6"/>
            <a:stretch>
              <a:fillRect l="0" t="0" r="0" b="0"/>
            </a:stretch>
          </a:blipFill>
        </p:spPr>
      </p:sp>
      <p:sp>
        <p:nvSpPr>
          <p:cNvPr name="Freeform 9" id="9"/>
          <p:cNvSpPr/>
          <p:nvPr/>
        </p:nvSpPr>
        <p:spPr>
          <a:xfrm flipH="false" flipV="false" rot="0">
            <a:off x="-1132490" y="-2017834"/>
            <a:ext cx="5437587" cy="5256334"/>
          </a:xfrm>
          <a:custGeom>
            <a:avLst/>
            <a:gdLst/>
            <a:ahLst/>
            <a:cxnLst/>
            <a:rect r="r" b="b" t="t" l="l"/>
            <a:pathLst>
              <a:path h="5256334" w="5437587">
                <a:moveTo>
                  <a:pt x="0" y="0"/>
                </a:moveTo>
                <a:lnTo>
                  <a:pt x="5437587" y="0"/>
                </a:lnTo>
                <a:lnTo>
                  <a:pt x="5437587" y="5256334"/>
                </a:lnTo>
                <a:lnTo>
                  <a:pt x="0" y="5256334"/>
                </a:lnTo>
                <a:lnTo>
                  <a:pt x="0" y="0"/>
                </a:lnTo>
                <a:close/>
              </a:path>
            </a:pathLst>
          </a:custGeom>
          <a:blipFill>
            <a:blip r:embed="rId7"/>
            <a:stretch>
              <a:fillRect l="0" t="0" r="0" b="0"/>
            </a:stretch>
          </a:blipFill>
        </p:spPr>
      </p:sp>
      <p:sp>
        <p:nvSpPr>
          <p:cNvPr name="Freeform 10" id="10"/>
          <p:cNvSpPr/>
          <p:nvPr/>
        </p:nvSpPr>
        <p:spPr>
          <a:xfrm flipH="false" flipV="false" rot="0">
            <a:off x="13116884" y="5676900"/>
            <a:ext cx="8284832" cy="8229600"/>
          </a:xfrm>
          <a:custGeom>
            <a:avLst/>
            <a:gdLst/>
            <a:ahLst/>
            <a:cxnLst/>
            <a:rect r="r" b="b" t="t" l="l"/>
            <a:pathLst>
              <a:path h="8229600" w="8284832">
                <a:moveTo>
                  <a:pt x="0" y="0"/>
                </a:moveTo>
                <a:lnTo>
                  <a:pt x="8284832" y="0"/>
                </a:lnTo>
                <a:lnTo>
                  <a:pt x="8284832" y="8229600"/>
                </a:lnTo>
                <a:lnTo>
                  <a:pt x="0" y="8229600"/>
                </a:lnTo>
                <a:lnTo>
                  <a:pt x="0" y="0"/>
                </a:lnTo>
                <a:close/>
              </a:path>
            </a:pathLst>
          </a:custGeom>
          <a:blipFill>
            <a:blip r:embed="rId6"/>
            <a:stretch>
              <a:fillRect l="0" t="0" r="0" b="0"/>
            </a:stretch>
          </a:blipFill>
        </p:spPr>
      </p:sp>
      <p:sp>
        <p:nvSpPr>
          <p:cNvPr name="Freeform 11" id="11"/>
          <p:cNvSpPr/>
          <p:nvPr/>
        </p:nvSpPr>
        <p:spPr>
          <a:xfrm flipH="false" flipV="true" rot="0">
            <a:off x="8666226" y="-6132634"/>
            <a:ext cx="5915025" cy="8229600"/>
          </a:xfrm>
          <a:custGeom>
            <a:avLst/>
            <a:gdLst/>
            <a:ahLst/>
            <a:cxnLst/>
            <a:rect r="r" b="b" t="t" l="l"/>
            <a:pathLst>
              <a:path h="8229600" w="5915025">
                <a:moveTo>
                  <a:pt x="0" y="8229600"/>
                </a:moveTo>
                <a:lnTo>
                  <a:pt x="5915025" y="8229600"/>
                </a:lnTo>
                <a:lnTo>
                  <a:pt x="5915025" y="0"/>
                </a:lnTo>
                <a:lnTo>
                  <a:pt x="0" y="0"/>
                </a:lnTo>
                <a:lnTo>
                  <a:pt x="0" y="8229600"/>
                </a:lnTo>
                <a:close/>
              </a:path>
            </a:pathLst>
          </a:custGeom>
          <a:blipFill>
            <a:blip r:embed="rId8"/>
            <a:stretch>
              <a:fillRect l="0" t="0" r="0" b="0"/>
            </a:stretch>
          </a:blipFill>
        </p:spPr>
      </p:sp>
      <p:sp>
        <p:nvSpPr>
          <p:cNvPr name="Freeform 12" id="12"/>
          <p:cNvSpPr/>
          <p:nvPr/>
        </p:nvSpPr>
        <p:spPr>
          <a:xfrm flipH="true" flipV="false" rot="0">
            <a:off x="3228975" y="8274875"/>
            <a:ext cx="5915025" cy="8229600"/>
          </a:xfrm>
          <a:custGeom>
            <a:avLst/>
            <a:gdLst/>
            <a:ahLst/>
            <a:cxnLst/>
            <a:rect r="r" b="b" t="t" l="l"/>
            <a:pathLst>
              <a:path h="8229600" w="5915025">
                <a:moveTo>
                  <a:pt x="5915025" y="0"/>
                </a:moveTo>
                <a:lnTo>
                  <a:pt x="0" y="0"/>
                </a:lnTo>
                <a:lnTo>
                  <a:pt x="0" y="8229600"/>
                </a:lnTo>
                <a:lnTo>
                  <a:pt x="5915025" y="8229600"/>
                </a:lnTo>
                <a:lnTo>
                  <a:pt x="5915025" y="0"/>
                </a:lnTo>
                <a:close/>
              </a:path>
            </a:pathLst>
          </a:custGeom>
          <a:blipFill>
            <a:blip r:embed="rId8"/>
            <a:stretch>
              <a:fillRect l="0" t="0" r="0" b="0"/>
            </a:stretch>
          </a:blipFill>
        </p:spPr>
      </p:sp>
      <p:sp>
        <p:nvSpPr>
          <p:cNvPr name="Freeform 13" id="13"/>
          <p:cNvSpPr/>
          <p:nvPr/>
        </p:nvSpPr>
        <p:spPr>
          <a:xfrm flipH="true" flipV="true" rot="-3035573">
            <a:off x="13623446" y="7509215"/>
            <a:ext cx="5437587" cy="5256334"/>
          </a:xfrm>
          <a:custGeom>
            <a:avLst/>
            <a:gdLst/>
            <a:ahLst/>
            <a:cxnLst/>
            <a:rect r="r" b="b" t="t" l="l"/>
            <a:pathLst>
              <a:path h="5256334" w="5437587">
                <a:moveTo>
                  <a:pt x="5437586" y="5256333"/>
                </a:moveTo>
                <a:lnTo>
                  <a:pt x="0" y="5256333"/>
                </a:lnTo>
                <a:lnTo>
                  <a:pt x="0" y="0"/>
                </a:lnTo>
                <a:lnTo>
                  <a:pt x="5437586" y="0"/>
                </a:lnTo>
                <a:lnTo>
                  <a:pt x="5437586" y="5256333"/>
                </a:lnTo>
                <a:close/>
              </a:path>
            </a:pathLst>
          </a:custGeom>
          <a:blipFill>
            <a:blip r:embed="rId7"/>
            <a:stretch>
              <a:fillRect l="0" t="0" r="0" b="0"/>
            </a:stretch>
          </a:blipFill>
        </p:spPr>
      </p:sp>
      <p:sp>
        <p:nvSpPr>
          <p:cNvPr name="TextBox 14" id="14"/>
          <p:cNvSpPr txBox="true"/>
          <p:nvPr/>
        </p:nvSpPr>
        <p:spPr>
          <a:xfrm rot="0">
            <a:off x="1684671" y="3434504"/>
            <a:ext cx="14918658" cy="3027466"/>
          </a:xfrm>
          <a:prstGeom prst="rect">
            <a:avLst/>
          </a:prstGeom>
        </p:spPr>
        <p:txBody>
          <a:bodyPr anchor="t" rtlCol="false" tIns="0" lIns="0" bIns="0" rIns="0">
            <a:spAutoFit/>
          </a:bodyPr>
          <a:lstStyle/>
          <a:p>
            <a:pPr algn="ctr">
              <a:lnSpc>
                <a:spcPts val="24231"/>
              </a:lnSpc>
              <a:spcBef>
                <a:spcPct val="0"/>
              </a:spcBef>
            </a:pPr>
            <a:r>
              <a:rPr lang="en-US" b="true" sz="17308">
                <a:solidFill>
                  <a:srgbClr val="4B7B54"/>
                </a:solidFill>
                <a:latin typeface="Ahkio Heavy"/>
                <a:ea typeface="Ahkio Heavy"/>
                <a:cs typeface="Ahkio Heavy"/>
                <a:sym typeface="Ahkio Heavy"/>
              </a:rPr>
              <a:t>Methodology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sp>
        <p:nvSpPr>
          <p:cNvPr name="Freeform 3" id="3"/>
          <p:cNvSpPr/>
          <p:nvPr/>
        </p:nvSpPr>
        <p:spPr>
          <a:xfrm flipH="false" flipV="false" rot="0">
            <a:off x="4976021" y="8683898"/>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4168108" y="5143500"/>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12585611" y="-4114800"/>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662622">
            <a:off x="-3327857" y="7620000"/>
            <a:ext cx="7632954" cy="8229600"/>
          </a:xfrm>
          <a:custGeom>
            <a:avLst/>
            <a:gdLst/>
            <a:ahLst/>
            <a:cxnLst/>
            <a:rect r="r" b="b" t="t" l="l"/>
            <a:pathLst>
              <a:path h="8229600" w="7632954">
                <a:moveTo>
                  <a:pt x="0" y="0"/>
                </a:moveTo>
                <a:lnTo>
                  <a:pt x="7632954" y="0"/>
                </a:lnTo>
                <a:lnTo>
                  <a:pt x="7632954"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0">
            <a:off x="14581251" y="-3505200"/>
            <a:ext cx="6055237" cy="6223251"/>
          </a:xfrm>
          <a:custGeom>
            <a:avLst/>
            <a:gdLst/>
            <a:ahLst/>
            <a:cxnLst/>
            <a:rect r="r" b="b" t="t" l="l"/>
            <a:pathLst>
              <a:path h="6223251" w="6055237">
                <a:moveTo>
                  <a:pt x="0" y="0"/>
                </a:moveTo>
                <a:lnTo>
                  <a:pt x="6055237" y="0"/>
                </a:lnTo>
                <a:lnTo>
                  <a:pt x="6055237" y="6223251"/>
                </a:lnTo>
                <a:lnTo>
                  <a:pt x="0" y="6223251"/>
                </a:lnTo>
                <a:lnTo>
                  <a:pt x="0" y="0"/>
                </a:lnTo>
                <a:close/>
              </a:path>
            </a:pathLst>
          </a:custGeom>
          <a:blipFill>
            <a:blip r:embed="rId5"/>
            <a:stretch>
              <a:fillRect l="0" t="0" r="0" b="0"/>
            </a:stretch>
          </a:blipFill>
        </p:spPr>
      </p:sp>
      <p:sp>
        <p:nvSpPr>
          <p:cNvPr name="Freeform 8" id="8"/>
          <p:cNvSpPr/>
          <p:nvPr/>
        </p:nvSpPr>
        <p:spPr>
          <a:xfrm flipH="false" flipV="false" rot="0">
            <a:off x="-2904205" y="-4508374"/>
            <a:ext cx="8284832" cy="8229600"/>
          </a:xfrm>
          <a:custGeom>
            <a:avLst/>
            <a:gdLst/>
            <a:ahLst/>
            <a:cxnLst/>
            <a:rect r="r" b="b" t="t" l="l"/>
            <a:pathLst>
              <a:path h="8229600" w="8284832">
                <a:moveTo>
                  <a:pt x="0" y="0"/>
                </a:moveTo>
                <a:lnTo>
                  <a:pt x="8284833" y="0"/>
                </a:lnTo>
                <a:lnTo>
                  <a:pt x="8284833" y="8229600"/>
                </a:lnTo>
                <a:lnTo>
                  <a:pt x="0" y="8229600"/>
                </a:lnTo>
                <a:lnTo>
                  <a:pt x="0" y="0"/>
                </a:lnTo>
                <a:close/>
              </a:path>
            </a:pathLst>
          </a:custGeom>
          <a:blipFill>
            <a:blip r:embed="rId6"/>
            <a:stretch>
              <a:fillRect l="0" t="0" r="0" b="0"/>
            </a:stretch>
          </a:blipFill>
        </p:spPr>
      </p:sp>
      <p:sp>
        <p:nvSpPr>
          <p:cNvPr name="Freeform 9" id="9"/>
          <p:cNvSpPr/>
          <p:nvPr/>
        </p:nvSpPr>
        <p:spPr>
          <a:xfrm flipH="false" flipV="false" rot="0">
            <a:off x="-1132490" y="-2017834"/>
            <a:ext cx="5437587" cy="5256334"/>
          </a:xfrm>
          <a:custGeom>
            <a:avLst/>
            <a:gdLst/>
            <a:ahLst/>
            <a:cxnLst/>
            <a:rect r="r" b="b" t="t" l="l"/>
            <a:pathLst>
              <a:path h="5256334" w="5437587">
                <a:moveTo>
                  <a:pt x="0" y="0"/>
                </a:moveTo>
                <a:lnTo>
                  <a:pt x="5437587" y="0"/>
                </a:lnTo>
                <a:lnTo>
                  <a:pt x="5437587" y="5256334"/>
                </a:lnTo>
                <a:lnTo>
                  <a:pt x="0" y="5256334"/>
                </a:lnTo>
                <a:lnTo>
                  <a:pt x="0" y="0"/>
                </a:lnTo>
                <a:close/>
              </a:path>
            </a:pathLst>
          </a:custGeom>
          <a:blipFill>
            <a:blip r:embed="rId7"/>
            <a:stretch>
              <a:fillRect l="0" t="0" r="0" b="0"/>
            </a:stretch>
          </a:blipFill>
        </p:spPr>
      </p:sp>
      <p:sp>
        <p:nvSpPr>
          <p:cNvPr name="Freeform 10" id="10"/>
          <p:cNvSpPr/>
          <p:nvPr/>
        </p:nvSpPr>
        <p:spPr>
          <a:xfrm flipH="false" flipV="false" rot="0">
            <a:off x="13116884" y="5676900"/>
            <a:ext cx="8284832" cy="8229600"/>
          </a:xfrm>
          <a:custGeom>
            <a:avLst/>
            <a:gdLst/>
            <a:ahLst/>
            <a:cxnLst/>
            <a:rect r="r" b="b" t="t" l="l"/>
            <a:pathLst>
              <a:path h="8229600" w="8284832">
                <a:moveTo>
                  <a:pt x="0" y="0"/>
                </a:moveTo>
                <a:lnTo>
                  <a:pt x="8284832" y="0"/>
                </a:lnTo>
                <a:lnTo>
                  <a:pt x="8284832" y="8229600"/>
                </a:lnTo>
                <a:lnTo>
                  <a:pt x="0" y="8229600"/>
                </a:lnTo>
                <a:lnTo>
                  <a:pt x="0" y="0"/>
                </a:lnTo>
                <a:close/>
              </a:path>
            </a:pathLst>
          </a:custGeom>
          <a:blipFill>
            <a:blip r:embed="rId6"/>
            <a:stretch>
              <a:fillRect l="0" t="0" r="0" b="0"/>
            </a:stretch>
          </a:blipFill>
        </p:spPr>
      </p:sp>
      <p:sp>
        <p:nvSpPr>
          <p:cNvPr name="Freeform 11" id="11"/>
          <p:cNvSpPr/>
          <p:nvPr/>
        </p:nvSpPr>
        <p:spPr>
          <a:xfrm flipH="false" flipV="true" rot="0">
            <a:off x="8666226" y="-6132634"/>
            <a:ext cx="5915025" cy="8229600"/>
          </a:xfrm>
          <a:custGeom>
            <a:avLst/>
            <a:gdLst/>
            <a:ahLst/>
            <a:cxnLst/>
            <a:rect r="r" b="b" t="t" l="l"/>
            <a:pathLst>
              <a:path h="8229600" w="5915025">
                <a:moveTo>
                  <a:pt x="0" y="8229600"/>
                </a:moveTo>
                <a:lnTo>
                  <a:pt x="5915025" y="8229600"/>
                </a:lnTo>
                <a:lnTo>
                  <a:pt x="5915025" y="0"/>
                </a:lnTo>
                <a:lnTo>
                  <a:pt x="0" y="0"/>
                </a:lnTo>
                <a:lnTo>
                  <a:pt x="0" y="8229600"/>
                </a:lnTo>
                <a:close/>
              </a:path>
            </a:pathLst>
          </a:custGeom>
          <a:blipFill>
            <a:blip r:embed="rId8"/>
            <a:stretch>
              <a:fillRect l="0" t="0" r="0" b="0"/>
            </a:stretch>
          </a:blipFill>
        </p:spPr>
      </p:sp>
      <p:sp>
        <p:nvSpPr>
          <p:cNvPr name="Freeform 12" id="12"/>
          <p:cNvSpPr/>
          <p:nvPr/>
        </p:nvSpPr>
        <p:spPr>
          <a:xfrm flipH="true" flipV="false" rot="0">
            <a:off x="3228975" y="8274875"/>
            <a:ext cx="5915025" cy="8229600"/>
          </a:xfrm>
          <a:custGeom>
            <a:avLst/>
            <a:gdLst/>
            <a:ahLst/>
            <a:cxnLst/>
            <a:rect r="r" b="b" t="t" l="l"/>
            <a:pathLst>
              <a:path h="8229600" w="5915025">
                <a:moveTo>
                  <a:pt x="5915025" y="0"/>
                </a:moveTo>
                <a:lnTo>
                  <a:pt x="0" y="0"/>
                </a:lnTo>
                <a:lnTo>
                  <a:pt x="0" y="8229600"/>
                </a:lnTo>
                <a:lnTo>
                  <a:pt x="5915025" y="8229600"/>
                </a:lnTo>
                <a:lnTo>
                  <a:pt x="5915025" y="0"/>
                </a:lnTo>
                <a:close/>
              </a:path>
            </a:pathLst>
          </a:custGeom>
          <a:blipFill>
            <a:blip r:embed="rId8"/>
            <a:stretch>
              <a:fillRect l="0" t="0" r="0" b="0"/>
            </a:stretch>
          </a:blipFill>
        </p:spPr>
      </p:sp>
      <p:sp>
        <p:nvSpPr>
          <p:cNvPr name="Freeform 13" id="13"/>
          <p:cNvSpPr/>
          <p:nvPr/>
        </p:nvSpPr>
        <p:spPr>
          <a:xfrm flipH="true" flipV="true" rot="-3035573">
            <a:off x="13623446" y="7509215"/>
            <a:ext cx="5437587" cy="5256334"/>
          </a:xfrm>
          <a:custGeom>
            <a:avLst/>
            <a:gdLst/>
            <a:ahLst/>
            <a:cxnLst/>
            <a:rect r="r" b="b" t="t" l="l"/>
            <a:pathLst>
              <a:path h="5256334" w="5437587">
                <a:moveTo>
                  <a:pt x="5437586" y="5256333"/>
                </a:moveTo>
                <a:lnTo>
                  <a:pt x="0" y="5256333"/>
                </a:lnTo>
                <a:lnTo>
                  <a:pt x="0" y="0"/>
                </a:lnTo>
                <a:lnTo>
                  <a:pt x="5437586" y="0"/>
                </a:lnTo>
                <a:lnTo>
                  <a:pt x="5437586" y="5256333"/>
                </a:lnTo>
                <a:close/>
              </a:path>
            </a:pathLst>
          </a:custGeom>
          <a:blipFill>
            <a:blip r:embed="rId7"/>
            <a:stretch>
              <a:fillRect l="0" t="0" r="0" b="0"/>
            </a:stretch>
          </a:blipFill>
        </p:spPr>
      </p:sp>
      <p:sp>
        <p:nvSpPr>
          <p:cNvPr name="TextBox 14" id="14"/>
          <p:cNvSpPr txBox="true"/>
          <p:nvPr/>
        </p:nvSpPr>
        <p:spPr>
          <a:xfrm rot="0">
            <a:off x="3467862" y="2615641"/>
            <a:ext cx="11352276" cy="1712216"/>
          </a:xfrm>
          <a:prstGeom prst="rect">
            <a:avLst/>
          </a:prstGeom>
        </p:spPr>
        <p:txBody>
          <a:bodyPr anchor="t" rtlCol="false" tIns="0" lIns="0" bIns="0" rIns="0">
            <a:spAutoFit/>
          </a:bodyPr>
          <a:lstStyle/>
          <a:p>
            <a:pPr algn="ctr">
              <a:lnSpc>
                <a:spcPts val="13775"/>
              </a:lnSpc>
              <a:spcBef>
                <a:spcPct val="0"/>
              </a:spcBef>
            </a:pPr>
            <a:r>
              <a:rPr lang="en-US" b="true" sz="9839">
                <a:solidFill>
                  <a:srgbClr val="4B7B54"/>
                </a:solidFill>
                <a:latin typeface="Ahkio Heavy"/>
                <a:ea typeface="Ahkio Heavy"/>
                <a:cs typeface="Ahkio Heavy"/>
                <a:sym typeface="Ahkio Heavy"/>
              </a:rPr>
              <a:t>Research Approach</a:t>
            </a:r>
          </a:p>
        </p:txBody>
      </p:sp>
      <p:sp>
        <p:nvSpPr>
          <p:cNvPr name="TextBox 15" id="15"/>
          <p:cNvSpPr txBox="true"/>
          <p:nvPr/>
        </p:nvSpPr>
        <p:spPr>
          <a:xfrm rot="0">
            <a:off x="4662559" y="4832268"/>
            <a:ext cx="8962882" cy="2620016"/>
          </a:xfrm>
          <a:prstGeom prst="rect">
            <a:avLst/>
          </a:prstGeom>
        </p:spPr>
        <p:txBody>
          <a:bodyPr anchor="t" rtlCol="false" tIns="0" lIns="0" bIns="0" rIns="0">
            <a:spAutoFit/>
          </a:bodyPr>
          <a:lstStyle/>
          <a:p>
            <a:pPr algn="ctr">
              <a:lnSpc>
                <a:spcPts val="5214"/>
              </a:lnSpc>
              <a:spcBef>
                <a:spcPct val="0"/>
              </a:spcBef>
            </a:pPr>
            <a:r>
              <a:rPr lang="en-US" sz="3724">
                <a:solidFill>
                  <a:srgbClr val="5A5D58"/>
                </a:solidFill>
                <a:latin typeface="Handelson Four"/>
                <a:ea typeface="Handelson Four"/>
                <a:cs typeface="Handelson Four"/>
                <a:sym typeface="Handelson Four"/>
              </a:rPr>
              <a:t>Lorem ipsum dolor sit amet, consectetur adipiscing elit. Cras arcu metus, feugiat vitae ante ac, aliquet tempus ante. In euismod nibh eget lacinia imperdiet. Maecenas tristique risus felis, ut ultrices lectus ultrices lobortis.</a:t>
            </a:r>
            <a:r>
              <a:rPr lang="en-US" sz="3724">
                <a:solidFill>
                  <a:srgbClr val="5A5D58"/>
                </a:solidFill>
                <a:latin typeface="Handelson Four"/>
                <a:ea typeface="Handelson Four"/>
                <a:cs typeface="Handelson Four"/>
                <a:sym typeface="Handelson Four"/>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sp>
        <p:nvSpPr>
          <p:cNvPr name="Freeform 3" id="3"/>
          <p:cNvSpPr/>
          <p:nvPr/>
        </p:nvSpPr>
        <p:spPr>
          <a:xfrm flipH="false" flipV="false" rot="0">
            <a:off x="4976021" y="8683898"/>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4168108" y="5143500"/>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12585611" y="-4114800"/>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662622">
            <a:off x="-3327857" y="7620000"/>
            <a:ext cx="7632954" cy="8229600"/>
          </a:xfrm>
          <a:custGeom>
            <a:avLst/>
            <a:gdLst/>
            <a:ahLst/>
            <a:cxnLst/>
            <a:rect r="r" b="b" t="t" l="l"/>
            <a:pathLst>
              <a:path h="8229600" w="7632954">
                <a:moveTo>
                  <a:pt x="0" y="0"/>
                </a:moveTo>
                <a:lnTo>
                  <a:pt x="7632954" y="0"/>
                </a:lnTo>
                <a:lnTo>
                  <a:pt x="7632954"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0">
            <a:off x="14581251" y="-3505200"/>
            <a:ext cx="6055237" cy="6223251"/>
          </a:xfrm>
          <a:custGeom>
            <a:avLst/>
            <a:gdLst/>
            <a:ahLst/>
            <a:cxnLst/>
            <a:rect r="r" b="b" t="t" l="l"/>
            <a:pathLst>
              <a:path h="6223251" w="6055237">
                <a:moveTo>
                  <a:pt x="0" y="0"/>
                </a:moveTo>
                <a:lnTo>
                  <a:pt x="6055237" y="0"/>
                </a:lnTo>
                <a:lnTo>
                  <a:pt x="6055237" y="6223251"/>
                </a:lnTo>
                <a:lnTo>
                  <a:pt x="0" y="6223251"/>
                </a:lnTo>
                <a:lnTo>
                  <a:pt x="0" y="0"/>
                </a:lnTo>
                <a:close/>
              </a:path>
            </a:pathLst>
          </a:custGeom>
          <a:blipFill>
            <a:blip r:embed="rId5"/>
            <a:stretch>
              <a:fillRect l="0" t="0" r="0" b="0"/>
            </a:stretch>
          </a:blipFill>
        </p:spPr>
      </p:sp>
      <p:sp>
        <p:nvSpPr>
          <p:cNvPr name="Freeform 8" id="8"/>
          <p:cNvSpPr/>
          <p:nvPr/>
        </p:nvSpPr>
        <p:spPr>
          <a:xfrm flipH="false" flipV="false" rot="0">
            <a:off x="-2904205" y="-4508374"/>
            <a:ext cx="8284832" cy="8229600"/>
          </a:xfrm>
          <a:custGeom>
            <a:avLst/>
            <a:gdLst/>
            <a:ahLst/>
            <a:cxnLst/>
            <a:rect r="r" b="b" t="t" l="l"/>
            <a:pathLst>
              <a:path h="8229600" w="8284832">
                <a:moveTo>
                  <a:pt x="0" y="0"/>
                </a:moveTo>
                <a:lnTo>
                  <a:pt x="8284833" y="0"/>
                </a:lnTo>
                <a:lnTo>
                  <a:pt x="8284833" y="8229600"/>
                </a:lnTo>
                <a:lnTo>
                  <a:pt x="0" y="8229600"/>
                </a:lnTo>
                <a:lnTo>
                  <a:pt x="0" y="0"/>
                </a:lnTo>
                <a:close/>
              </a:path>
            </a:pathLst>
          </a:custGeom>
          <a:blipFill>
            <a:blip r:embed="rId6"/>
            <a:stretch>
              <a:fillRect l="0" t="0" r="0" b="0"/>
            </a:stretch>
          </a:blipFill>
        </p:spPr>
      </p:sp>
      <p:sp>
        <p:nvSpPr>
          <p:cNvPr name="Freeform 9" id="9"/>
          <p:cNvSpPr/>
          <p:nvPr/>
        </p:nvSpPr>
        <p:spPr>
          <a:xfrm flipH="false" flipV="false" rot="0">
            <a:off x="-1132490" y="-2017834"/>
            <a:ext cx="5437587" cy="5256334"/>
          </a:xfrm>
          <a:custGeom>
            <a:avLst/>
            <a:gdLst/>
            <a:ahLst/>
            <a:cxnLst/>
            <a:rect r="r" b="b" t="t" l="l"/>
            <a:pathLst>
              <a:path h="5256334" w="5437587">
                <a:moveTo>
                  <a:pt x="0" y="0"/>
                </a:moveTo>
                <a:lnTo>
                  <a:pt x="5437587" y="0"/>
                </a:lnTo>
                <a:lnTo>
                  <a:pt x="5437587" y="5256334"/>
                </a:lnTo>
                <a:lnTo>
                  <a:pt x="0" y="5256334"/>
                </a:lnTo>
                <a:lnTo>
                  <a:pt x="0" y="0"/>
                </a:lnTo>
                <a:close/>
              </a:path>
            </a:pathLst>
          </a:custGeom>
          <a:blipFill>
            <a:blip r:embed="rId7"/>
            <a:stretch>
              <a:fillRect l="0" t="0" r="0" b="0"/>
            </a:stretch>
          </a:blipFill>
        </p:spPr>
      </p:sp>
      <p:sp>
        <p:nvSpPr>
          <p:cNvPr name="Freeform 10" id="10"/>
          <p:cNvSpPr/>
          <p:nvPr/>
        </p:nvSpPr>
        <p:spPr>
          <a:xfrm flipH="false" flipV="false" rot="0">
            <a:off x="13116884" y="5676900"/>
            <a:ext cx="8284832" cy="8229600"/>
          </a:xfrm>
          <a:custGeom>
            <a:avLst/>
            <a:gdLst/>
            <a:ahLst/>
            <a:cxnLst/>
            <a:rect r="r" b="b" t="t" l="l"/>
            <a:pathLst>
              <a:path h="8229600" w="8284832">
                <a:moveTo>
                  <a:pt x="0" y="0"/>
                </a:moveTo>
                <a:lnTo>
                  <a:pt x="8284832" y="0"/>
                </a:lnTo>
                <a:lnTo>
                  <a:pt x="8284832" y="8229600"/>
                </a:lnTo>
                <a:lnTo>
                  <a:pt x="0" y="8229600"/>
                </a:lnTo>
                <a:lnTo>
                  <a:pt x="0" y="0"/>
                </a:lnTo>
                <a:close/>
              </a:path>
            </a:pathLst>
          </a:custGeom>
          <a:blipFill>
            <a:blip r:embed="rId6"/>
            <a:stretch>
              <a:fillRect l="0" t="0" r="0" b="0"/>
            </a:stretch>
          </a:blipFill>
        </p:spPr>
      </p:sp>
      <p:sp>
        <p:nvSpPr>
          <p:cNvPr name="Freeform 11" id="11"/>
          <p:cNvSpPr/>
          <p:nvPr/>
        </p:nvSpPr>
        <p:spPr>
          <a:xfrm flipH="false" flipV="true" rot="0">
            <a:off x="8666226" y="-6132634"/>
            <a:ext cx="5915025" cy="8229600"/>
          </a:xfrm>
          <a:custGeom>
            <a:avLst/>
            <a:gdLst/>
            <a:ahLst/>
            <a:cxnLst/>
            <a:rect r="r" b="b" t="t" l="l"/>
            <a:pathLst>
              <a:path h="8229600" w="5915025">
                <a:moveTo>
                  <a:pt x="0" y="8229600"/>
                </a:moveTo>
                <a:lnTo>
                  <a:pt x="5915025" y="8229600"/>
                </a:lnTo>
                <a:lnTo>
                  <a:pt x="5915025" y="0"/>
                </a:lnTo>
                <a:lnTo>
                  <a:pt x="0" y="0"/>
                </a:lnTo>
                <a:lnTo>
                  <a:pt x="0" y="8229600"/>
                </a:lnTo>
                <a:close/>
              </a:path>
            </a:pathLst>
          </a:custGeom>
          <a:blipFill>
            <a:blip r:embed="rId8"/>
            <a:stretch>
              <a:fillRect l="0" t="0" r="0" b="0"/>
            </a:stretch>
          </a:blipFill>
        </p:spPr>
      </p:sp>
      <p:sp>
        <p:nvSpPr>
          <p:cNvPr name="Freeform 12" id="12"/>
          <p:cNvSpPr/>
          <p:nvPr/>
        </p:nvSpPr>
        <p:spPr>
          <a:xfrm flipH="true" flipV="false" rot="0">
            <a:off x="3228975" y="8274875"/>
            <a:ext cx="5915025" cy="8229600"/>
          </a:xfrm>
          <a:custGeom>
            <a:avLst/>
            <a:gdLst/>
            <a:ahLst/>
            <a:cxnLst/>
            <a:rect r="r" b="b" t="t" l="l"/>
            <a:pathLst>
              <a:path h="8229600" w="5915025">
                <a:moveTo>
                  <a:pt x="5915025" y="0"/>
                </a:moveTo>
                <a:lnTo>
                  <a:pt x="0" y="0"/>
                </a:lnTo>
                <a:lnTo>
                  <a:pt x="0" y="8229600"/>
                </a:lnTo>
                <a:lnTo>
                  <a:pt x="5915025" y="8229600"/>
                </a:lnTo>
                <a:lnTo>
                  <a:pt x="5915025" y="0"/>
                </a:lnTo>
                <a:close/>
              </a:path>
            </a:pathLst>
          </a:custGeom>
          <a:blipFill>
            <a:blip r:embed="rId8"/>
            <a:stretch>
              <a:fillRect l="0" t="0" r="0" b="0"/>
            </a:stretch>
          </a:blipFill>
        </p:spPr>
      </p:sp>
      <p:sp>
        <p:nvSpPr>
          <p:cNvPr name="Freeform 13" id="13"/>
          <p:cNvSpPr/>
          <p:nvPr/>
        </p:nvSpPr>
        <p:spPr>
          <a:xfrm flipH="true" flipV="true" rot="-3035573">
            <a:off x="13623446" y="7509215"/>
            <a:ext cx="5437587" cy="5256334"/>
          </a:xfrm>
          <a:custGeom>
            <a:avLst/>
            <a:gdLst/>
            <a:ahLst/>
            <a:cxnLst/>
            <a:rect r="r" b="b" t="t" l="l"/>
            <a:pathLst>
              <a:path h="5256334" w="5437587">
                <a:moveTo>
                  <a:pt x="5437586" y="5256333"/>
                </a:moveTo>
                <a:lnTo>
                  <a:pt x="0" y="5256333"/>
                </a:lnTo>
                <a:lnTo>
                  <a:pt x="0" y="0"/>
                </a:lnTo>
                <a:lnTo>
                  <a:pt x="5437586" y="0"/>
                </a:lnTo>
                <a:lnTo>
                  <a:pt x="5437586" y="5256333"/>
                </a:lnTo>
                <a:close/>
              </a:path>
            </a:pathLst>
          </a:custGeom>
          <a:blipFill>
            <a:blip r:embed="rId7"/>
            <a:stretch>
              <a:fillRect l="0" t="0" r="0" b="0"/>
            </a:stretch>
          </a:blipFill>
        </p:spPr>
      </p:sp>
      <p:sp>
        <p:nvSpPr>
          <p:cNvPr name="TextBox 14" id="14"/>
          <p:cNvSpPr txBox="true"/>
          <p:nvPr/>
        </p:nvSpPr>
        <p:spPr>
          <a:xfrm rot="0">
            <a:off x="3467862" y="2615641"/>
            <a:ext cx="11352276" cy="1712216"/>
          </a:xfrm>
          <a:prstGeom prst="rect">
            <a:avLst/>
          </a:prstGeom>
        </p:spPr>
        <p:txBody>
          <a:bodyPr anchor="t" rtlCol="false" tIns="0" lIns="0" bIns="0" rIns="0">
            <a:spAutoFit/>
          </a:bodyPr>
          <a:lstStyle/>
          <a:p>
            <a:pPr algn="ctr">
              <a:lnSpc>
                <a:spcPts val="13775"/>
              </a:lnSpc>
              <a:spcBef>
                <a:spcPct val="0"/>
              </a:spcBef>
            </a:pPr>
            <a:r>
              <a:rPr lang="en-US" b="true" sz="9839">
                <a:solidFill>
                  <a:srgbClr val="4B7B54"/>
                </a:solidFill>
                <a:latin typeface="Ahkio Heavy"/>
                <a:ea typeface="Ahkio Heavy"/>
                <a:cs typeface="Ahkio Heavy"/>
                <a:sym typeface="Ahkio Heavy"/>
              </a:rPr>
              <a:t>Tools and Materials</a:t>
            </a:r>
          </a:p>
        </p:txBody>
      </p:sp>
      <p:sp>
        <p:nvSpPr>
          <p:cNvPr name="TextBox 15" id="15"/>
          <p:cNvSpPr txBox="true"/>
          <p:nvPr/>
        </p:nvSpPr>
        <p:spPr>
          <a:xfrm rot="0">
            <a:off x="4662559" y="4832268"/>
            <a:ext cx="8962882" cy="2620016"/>
          </a:xfrm>
          <a:prstGeom prst="rect">
            <a:avLst/>
          </a:prstGeom>
        </p:spPr>
        <p:txBody>
          <a:bodyPr anchor="t" rtlCol="false" tIns="0" lIns="0" bIns="0" rIns="0">
            <a:spAutoFit/>
          </a:bodyPr>
          <a:lstStyle/>
          <a:p>
            <a:pPr algn="ctr">
              <a:lnSpc>
                <a:spcPts val="5214"/>
              </a:lnSpc>
              <a:spcBef>
                <a:spcPct val="0"/>
              </a:spcBef>
            </a:pPr>
            <a:r>
              <a:rPr lang="en-US" sz="3724">
                <a:solidFill>
                  <a:srgbClr val="5A5D58"/>
                </a:solidFill>
                <a:latin typeface="Handelson Four"/>
                <a:ea typeface="Handelson Four"/>
                <a:cs typeface="Handelson Four"/>
                <a:sym typeface="Handelson Four"/>
              </a:rPr>
              <a:t>Lorem ipsum dolor sit amet, consectetur adipiscing elit. Cras arcu metus, feugiat vitae ante ac, aliquet tempus ante. In euismod nibh eget lacinia imperdiet. Maecenas tristique risus felis, ut ultrices lectus ultrices lobortis.</a:t>
            </a:r>
            <a:r>
              <a:rPr lang="en-US" sz="3724">
                <a:solidFill>
                  <a:srgbClr val="5A5D58"/>
                </a:solidFill>
                <a:latin typeface="Handelson Four"/>
                <a:ea typeface="Handelson Four"/>
                <a:cs typeface="Handelson Four"/>
                <a:sym typeface="Handelson Four"/>
              </a:rPr>
              <a: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sp>
        <p:nvSpPr>
          <p:cNvPr name="Freeform 3" id="3"/>
          <p:cNvSpPr/>
          <p:nvPr/>
        </p:nvSpPr>
        <p:spPr>
          <a:xfrm flipH="false" flipV="false" rot="0">
            <a:off x="4976021" y="8683898"/>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4168108" y="5143500"/>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12585611" y="-4114800"/>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662622">
            <a:off x="-3327857" y="7620000"/>
            <a:ext cx="7632954" cy="8229600"/>
          </a:xfrm>
          <a:custGeom>
            <a:avLst/>
            <a:gdLst/>
            <a:ahLst/>
            <a:cxnLst/>
            <a:rect r="r" b="b" t="t" l="l"/>
            <a:pathLst>
              <a:path h="8229600" w="7632954">
                <a:moveTo>
                  <a:pt x="0" y="0"/>
                </a:moveTo>
                <a:lnTo>
                  <a:pt x="7632954" y="0"/>
                </a:lnTo>
                <a:lnTo>
                  <a:pt x="7632954"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0">
            <a:off x="14581251" y="-3505200"/>
            <a:ext cx="6055237" cy="6223251"/>
          </a:xfrm>
          <a:custGeom>
            <a:avLst/>
            <a:gdLst/>
            <a:ahLst/>
            <a:cxnLst/>
            <a:rect r="r" b="b" t="t" l="l"/>
            <a:pathLst>
              <a:path h="6223251" w="6055237">
                <a:moveTo>
                  <a:pt x="0" y="0"/>
                </a:moveTo>
                <a:lnTo>
                  <a:pt x="6055237" y="0"/>
                </a:lnTo>
                <a:lnTo>
                  <a:pt x="6055237" y="6223251"/>
                </a:lnTo>
                <a:lnTo>
                  <a:pt x="0" y="6223251"/>
                </a:lnTo>
                <a:lnTo>
                  <a:pt x="0" y="0"/>
                </a:lnTo>
                <a:close/>
              </a:path>
            </a:pathLst>
          </a:custGeom>
          <a:blipFill>
            <a:blip r:embed="rId5"/>
            <a:stretch>
              <a:fillRect l="0" t="0" r="0" b="0"/>
            </a:stretch>
          </a:blipFill>
        </p:spPr>
      </p:sp>
      <p:sp>
        <p:nvSpPr>
          <p:cNvPr name="Freeform 8" id="8"/>
          <p:cNvSpPr/>
          <p:nvPr/>
        </p:nvSpPr>
        <p:spPr>
          <a:xfrm flipH="false" flipV="false" rot="0">
            <a:off x="-2904205" y="-4508374"/>
            <a:ext cx="8284832" cy="8229600"/>
          </a:xfrm>
          <a:custGeom>
            <a:avLst/>
            <a:gdLst/>
            <a:ahLst/>
            <a:cxnLst/>
            <a:rect r="r" b="b" t="t" l="l"/>
            <a:pathLst>
              <a:path h="8229600" w="8284832">
                <a:moveTo>
                  <a:pt x="0" y="0"/>
                </a:moveTo>
                <a:lnTo>
                  <a:pt x="8284833" y="0"/>
                </a:lnTo>
                <a:lnTo>
                  <a:pt x="8284833" y="8229600"/>
                </a:lnTo>
                <a:lnTo>
                  <a:pt x="0" y="8229600"/>
                </a:lnTo>
                <a:lnTo>
                  <a:pt x="0" y="0"/>
                </a:lnTo>
                <a:close/>
              </a:path>
            </a:pathLst>
          </a:custGeom>
          <a:blipFill>
            <a:blip r:embed="rId6"/>
            <a:stretch>
              <a:fillRect l="0" t="0" r="0" b="0"/>
            </a:stretch>
          </a:blipFill>
        </p:spPr>
      </p:sp>
      <p:sp>
        <p:nvSpPr>
          <p:cNvPr name="Freeform 9" id="9"/>
          <p:cNvSpPr/>
          <p:nvPr/>
        </p:nvSpPr>
        <p:spPr>
          <a:xfrm flipH="false" flipV="false" rot="0">
            <a:off x="-1132490" y="-2017834"/>
            <a:ext cx="5437587" cy="5256334"/>
          </a:xfrm>
          <a:custGeom>
            <a:avLst/>
            <a:gdLst/>
            <a:ahLst/>
            <a:cxnLst/>
            <a:rect r="r" b="b" t="t" l="l"/>
            <a:pathLst>
              <a:path h="5256334" w="5437587">
                <a:moveTo>
                  <a:pt x="0" y="0"/>
                </a:moveTo>
                <a:lnTo>
                  <a:pt x="5437587" y="0"/>
                </a:lnTo>
                <a:lnTo>
                  <a:pt x="5437587" y="5256334"/>
                </a:lnTo>
                <a:lnTo>
                  <a:pt x="0" y="5256334"/>
                </a:lnTo>
                <a:lnTo>
                  <a:pt x="0" y="0"/>
                </a:lnTo>
                <a:close/>
              </a:path>
            </a:pathLst>
          </a:custGeom>
          <a:blipFill>
            <a:blip r:embed="rId7"/>
            <a:stretch>
              <a:fillRect l="0" t="0" r="0" b="0"/>
            </a:stretch>
          </a:blipFill>
        </p:spPr>
      </p:sp>
      <p:sp>
        <p:nvSpPr>
          <p:cNvPr name="Freeform 10" id="10"/>
          <p:cNvSpPr/>
          <p:nvPr/>
        </p:nvSpPr>
        <p:spPr>
          <a:xfrm flipH="false" flipV="false" rot="0">
            <a:off x="13116884" y="5676900"/>
            <a:ext cx="8284832" cy="8229600"/>
          </a:xfrm>
          <a:custGeom>
            <a:avLst/>
            <a:gdLst/>
            <a:ahLst/>
            <a:cxnLst/>
            <a:rect r="r" b="b" t="t" l="l"/>
            <a:pathLst>
              <a:path h="8229600" w="8284832">
                <a:moveTo>
                  <a:pt x="0" y="0"/>
                </a:moveTo>
                <a:lnTo>
                  <a:pt x="8284832" y="0"/>
                </a:lnTo>
                <a:lnTo>
                  <a:pt x="8284832" y="8229600"/>
                </a:lnTo>
                <a:lnTo>
                  <a:pt x="0" y="8229600"/>
                </a:lnTo>
                <a:lnTo>
                  <a:pt x="0" y="0"/>
                </a:lnTo>
                <a:close/>
              </a:path>
            </a:pathLst>
          </a:custGeom>
          <a:blipFill>
            <a:blip r:embed="rId6"/>
            <a:stretch>
              <a:fillRect l="0" t="0" r="0" b="0"/>
            </a:stretch>
          </a:blipFill>
        </p:spPr>
      </p:sp>
      <p:sp>
        <p:nvSpPr>
          <p:cNvPr name="Freeform 11" id="11"/>
          <p:cNvSpPr/>
          <p:nvPr/>
        </p:nvSpPr>
        <p:spPr>
          <a:xfrm flipH="false" flipV="true" rot="0">
            <a:off x="8666226" y="-6132634"/>
            <a:ext cx="5915025" cy="8229600"/>
          </a:xfrm>
          <a:custGeom>
            <a:avLst/>
            <a:gdLst/>
            <a:ahLst/>
            <a:cxnLst/>
            <a:rect r="r" b="b" t="t" l="l"/>
            <a:pathLst>
              <a:path h="8229600" w="5915025">
                <a:moveTo>
                  <a:pt x="0" y="8229600"/>
                </a:moveTo>
                <a:lnTo>
                  <a:pt x="5915025" y="8229600"/>
                </a:lnTo>
                <a:lnTo>
                  <a:pt x="5915025" y="0"/>
                </a:lnTo>
                <a:lnTo>
                  <a:pt x="0" y="0"/>
                </a:lnTo>
                <a:lnTo>
                  <a:pt x="0" y="8229600"/>
                </a:lnTo>
                <a:close/>
              </a:path>
            </a:pathLst>
          </a:custGeom>
          <a:blipFill>
            <a:blip r:embed="rId8"/>
            <a:stretch>
              <a:fillRect l="0" t="0" r="0" b="0"/>
            </a:stretch>
          </a:blipFill>
        </p:spPr>
      </p:sp>
      <p:sp>
        <p:nvSpPr>
          <p:cNvPr name="Freeform 12" id="12"/>
          <p:cNvSpPr/>
          <p:nvPr/>
        </p:nvSpPr>
        <p:spPr>
          <a:xfrm flipH="true" flipV="false" rot="0">
            <a:off x="3228975" y="8274875"/>
            <a:ext cx="5915025" cy="8229600"/>
          </a:xfrm>
          <a:custGeom>
            <a:avLst/>
            <a:gdLst/>
            <a:ahLst/>
            <a:cxnLst/>
            <a:rect r="r" b="b" t="t" l="l"/>
            <a:pathLst>
              <a:path h="8229600" w="5915025">
                <a:moveTo>
                  <a:pt x="5915025" y="0"/>
                </a:moveTo>
                <a:lnTo>
                  <a:pt x="0" y="0"/>
                </a:lnTo>
                <a:lnTo>
                  <a:pt x="0" y="8229600"/>
                </a:lnTo>
                <a:lnTo>
                  <a:pt x="5915025" y="8229600"/>
                </a:lnTo>
                <a:lnTo>
                  <a:pt x="5915025" y="0"/>
                </a:lnTo>
                <a:close/>
              </a:path>
            </a:pathLst>
          </a:custGeom>
          <a:blipFill>
            <a:blip r:embed="rId8"/>
            <a:stretch>
              <a:fillRect l="0" t="0" r="0" b="0"/>
            </a:stretch>
          </a:blipFill>
        </p:spPr>
      </p:sp>
      <p:sp>
        <p:nvSpPr>
          <p:cNvPr name="Freeform 13" id="13"/>
          <p:cNvSpPr/>
          <p:nvPr/>
        </p:nvSpPr>
        <p:spPr>
          <a:xfrm flipH="true" flipV="true" rot="-3035573">
            <a:off x="13623446" y="7509215"/>
            <a:ext cx="5437587" cy="5256334"/>
          </a:xfrm>
          <a:custGeom>
            <a:avLst/>
            <a:gdLst/>
            <a:ahLst/>
            <a:cxnLst/>
            <a:rect r="r" b="b" t="t" l="l"/>
            <a:pathLst>
              <a:path h="5256334" w="5437587">
                <a:moveTo>
                  <a:pt x="5437586" y="5256333"/>
                </a:moveTo>
                <a:lnTo>
                  <a:pt x="0" y="5256333"/>
                </a:lnTo>
                <a:lnTo>
                  <a:pt x="0" y="0"/>
                </a:lnTo>
                <a:lnTo>
                  <a:pt x="5437586" y="0"/>
                </a:lnTo>
                <a:lnTo>
                  <a:pt x="5437586" y="5256333"/>
                </a:lnTo>
                <a:close/>
              </a:path>
            </a:pathLst>
          </a:custGeom>
          <a:blipFill>
            <a:blip r:embed="rId7"/>
            <a:stretch>
              <a:fillRect l="0" t="0" r="0" b="0"/>
            </a:stretch>
          </a:blipFill>
        </p:spPr>
      </p:sp>
      <p:sp>
        <p:nvSpPr>
          <p:cNvPr name="TextBox 14" id="14"/>
          <p:cNvSpPr txBox="true"/>
          <p:nvPr/>
        </p:nvSpPr>
        <p:spPr>
          <a:xfrm rot="0">
            <a:off x="1466128" y="2695612"/>
            <a:ext cx="15355745" cy="1679195"/>
          </a:xfrm>
          <a:prstGeom prst="rect">
            <a:avLst/>
          </a:prstGeom>
        </p:spPr>
        <p:txBody>
          <a:bodyPr anchor="t" rtlCol="false" tIns="0" lIns="0" bIns="0" rIns="0">
            <a:spAutoFit/>
          </a:bodyPr>
          <a:lstStyle/>
          <a:p>
            <a:pPr algn="ctr">
              <a:lnSpc>
                <a:spcPts val="13495"/>
              </a:lnSpc>
              <a:spcBef>
                <a:spcPct val="0"/>
              </a:spcBef>
            </a:pPr>
            <a:r>
              <a:rPr lang="en-US" b="true" sz="9639">
                <a:solidFill>
                  <a:srgbClr val="4B7B54"/>
                </a:solidFill>
                <a:latin typeface="Ahkio Heavy"/>
                <a:ea typeface="Ahkio Heavy"/>
                <a:cs typeface="Ahkio Heavy"/>
                <a:sym typeface="Ahkio Heavy"/>
              </a:rPr>
              <a:t>Process and Implementation</a:t>
            </a:r>
          </a:p>
        </p:txBody>
      </p:sp>
      <p:sp>
        <p:nvSpPr>
          <p:cNvPr name="TextBox 15" id="15"/>
          <p:cNvSpPr txBox="true"/>
          <p:nvPr/>
        </p:nvSpPr>
        <p:spPr>
          <a:xfrm rot="0">
            <a:off x="4662559" y="4752297"/>
            <a:ext cx="8962882" cy="2620016"/>
          </a:xfrm>
          <a:prstGeom prst="rect">
            <a:avLst/>
          </a:prstGeom>
        </p:spPr>
        <p:txBody>
          <a:bodyPr anchor="t" rtlCol="false" tIns="0" lIns="0" bIns="0" rIns="0">
            <a:spAutoFit/>
          </a:bodyPr>
          <a:lstStyle/>
          <a:p>
            <a:pPr algn="ctr">
              <a:lnSpc>
                <a:spcPts val="5214"/>
              </a:lnSpc>
              <a:spcBef>
                <a:spcPct val="0"/>
              </a:spcBef>
            </a:pPr>
            <a:r>
              <a:rPr lang="en-US" sz="3724">
                <a:solidFill>
                  <a:srgbClr val="5A5D58"/>
                </a:solidFill>
                <a:latin typeface="Handelson Four"/>
                <a:ea typeface="Handelson Four"/>
                <a:cs typeface="Handelson Four"/>
                <a:sym typeface="Handelson Four"/>
              </a:rPr>
              <a:t>Lorem ipsum dolor sit amet, consectetur adipiscing elit. Cras arcu metus, feugiat vitae ante ac, aliquet tempus ante. In euismod nibh eget lacinia imperdiet. Maecenas tristique risus felis, ut ultrices lectus ultrices lobortis.</a:t>
            </a:r>
            <a:r>
              <a:rPr lang="en-US" sz="3724">
                <a:solidFill>
                  <a:srgbClr val="5A5D58"/>
                </a:solidFill>
                <a:latin typeface="Handelson Four"/>
                <a:ea typeface="Handelson Four"/>
                <a:cs typeface="Handelson Four"/>
                <a:sym typeface="Handelson Four"/>
              </a:rPr>
              <a: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sp>
        <p:nvSpPr>
          <p:cNvPr name="Freeform 3" id="3"/>
          <p:cNvSpPr/>
          <p:nvPr/>
        </p:nvSpPr>
        <p:spPr>
          <a:xfrm flipH="false" flipV="false" rot="0">
            <a:off x="4976021" y="8683898"/>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4168108" y="5143500"/>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12585611" y="-4114800"/>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662622">
            <a:off x="-3327857" y="7620000"/>
            <a:ext cx="7632954" cy="8229600"/>
          </a:xfrm>
          <a:custGeom>
            <a:avLst/>
            <a:gdLst/>
            <a:ahLst/>
            <a:cxnLst/>
            <a:rect r="r" b="b" t="t" l="l"/>
            <a:pathLst>
              <a:path h="8229600" w="7632954">
                <a:moveTo>
                  <a:pt x="0" y="0"/>
                </a:moveTo>
                <a:lnTo>
                  <a:pt x="7632954" y="0"/>
                </a:lnTo>
                <a:lnTo>
                  <a:pt x="7632954"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0">
            <a:off x="14581251" y="-3505200"/>
            <a:ext cx="6055237" cy="6223251"/>
          </a:xfrm>
          <a:custGeom>
            <a:avLst/>
            <a:gdLst/>
            <a:ahLst/>
            <a:cxnLst/>
            <a:rect r="r" b="b" t="t" l="l"/>
            <a:pathLst>
              <a:path h="6223251" w="6055237">
                <a:moveTo>
                  <a:pt x="0" y="0"/>
                </a:moveTo>
                <a:lnTo>
                  <a:pt x="6055237" y="0"/>
                </a:lnTo>
                <a:lnTo>
                  <a:pt x="6055237" y="6223251"/>
                </a:lnTo>
                <a:lnTo>
                  <a:pt x="0" y="6223251"/>
                </a:lnTo>
                <a:lnTo>
                  <a:pt x="0" y="0"/>
                </a:lnTo>
                <a:close/>
              </a:path>
            </a:pathLst>
          </a:custGeom>
          <a:blipFill>
            <a:blip r:embed="rId5"/>
            <a:stretch>
              <a:fillRect l="0" t="0" r="0" b="0"/>
            </a:stretch>
          </a:blipFill>
        </p:spPr>
      </p:sp>
      <p:sp>
        <p:nvSpPr>
          <p:cNvPr name="Freeform 8" id="8"/>
          <p:cNvSpPr/>
          <p:nvPr/>
        </p:nvSpPr>
        <p:spPr>
          <a:xfrm flipH="false" flipV="false" rot="0">
            <a:off x="-2904205" y="-4508374"/>
            <a:ext cx="8284832" cy="8229600"/>
          </a:xfrm>
          <a:custGeom>
            <a:avLst/>
            <a:gdLst/>
            <a:ahLst/>
            <a:cxnLst/>
            <a:rect r="r" b="b" t="t" l="l"/>
            <a:pathLst>
              <a:path h="8229600" w="8284832">
                <a:moveTo>
                  <a:pt x="0" y="0"/>
                </a:moveTo>
                <a:lnTo>
                  <a:pt x="8284833" y="0"/>
                </a:lnTo>
                <a:lnTo>
                  <a:pt x="8284833" y="8229600"/>
                </a:lnTo>
                <a:lnTo>
                  <a:pt x="0" y="8229600"/>
                </a:lnTo>
                <a:lnTo>
                  <a:pt x="0" y="0"/>
                </a:lnTo>
                <a:close/>
              </a:path>
            </a:pathLst>
          </a:custGeom>
          <a:blipFill>
            <a:blip r:embed="rId6"/>
            <a:stretch>
              <a:fillRect l="0" t="0" r="0" b="0"/>
            </a:stretch>
          </a:blipFill>
        </p:spPr>
      </p:sp>
      <p:sp>
        <p:nvSpPr>
          <p:cNvPr name="Freeform 9" id="9"/>
          <p:cNvSpPr/>
          <p:nvPr/>
        </p:nvSpPr>
        <p:spPr>
          <a:xfrm flipH="false" flipV="false" rot="0">
            <a:off x="-1132490" y="-2017834"/>
            <a:ext cx="5437587" cy="5256334"/>
          </a:xfrm>
          <a:custGeom>
            <a:avLst/>
            <a:gdLst/>
            <a:ahLst/>
            <a:cxnLst/>
            <a:rect r="r" b="b" t="t" l="l"/>
            <a:pathLst>
              <a:path h="5256334" w="5437587">
                <a:moveTo>
                  <a:pt x="0" y="0"/>
                </a:moveTo>
                <a:lnTo>
                  <a:pt x="5437587" y="0"/>
                </a:lnTo>
                <a:lnTo>
                  <a:pt x="5437587" y="5256334"/>
                </a:lnTo>
                <a:lnTo>
                  <a:pt x="0" y="5256334"/>
                </a:lnTo>
                <a:lnTo>
                  <a:pt x="0" y="0"/>
                </a:lnTo>
                <a:close/>
              </a:path>
            </a:pathLst>
          </a:custGeom>
          <a:blipFill>
            <a:blip r:embed="rId7"/>
            <a:stretch>
              <a:fillRect l="0" t="0" r="0" b="0"/>
            </a:stretch>
          </a:blipFill>
        </p:spPr>
      </p:sp>
      <p:sp>
        <p:nvSpPr>
          <p:cNvPr name="Freeform 10" id="10"/>
          <p:cNvSpPr/>
          <p:nvPr/>
        </p:nvSpPr>
        <p:spPr>
          <a:xfrm flipH="false" flipV="false" rot="0">
            <a:off x="13116884" y="5676900"/>
            <a:ext cx="8284832" cy="8229600"/>
          </a:xfrm>
          <a:custGeom>
            <a:avLst/>
            <a:gdLst/>
            <a:ahLst/>
            <a:cxnLst/>
            <a:rect r="r" b="b" t="t" l="l"/>
            <a:pathLst>
              <a:path h="8229600" w="8284832">
                <a:moveTo>
                  <a:pt x="0" y="0"/>
                </a:moveTo>
                <a:lnTo>
                  <a:pt x="8284832" y="0"/>
                </a:lnTo>
                <a:lnTo>
                  <a:pt x="8284832" y="8229600"/>
                </a:lnTo>
                <a:lnTo>
                  <a:pt x="0" y="8229600"/>
                </a:lnTo>
                <a:lnTo>
                  <a:pt x="0" y="0"/>
                </a:lnTo>
                <a:close/>
              </a:path>
            </a:pathLst>
          </a:custGeom>
          <a:blipFill>
            <a:blip r:embed="rId6"/>
            <a:stretch>
              <a:fillRect l="0" t="0" r="0" b="0"/>
            </a:stretch>
          </a:blipFill>
        </p:spPr>
      </p:sp>
      <p:sp>
        <p:nvSpPr>
          <p:cNvPr name="Freeform 11" id="11"/>
          <p:cNvSpPr/>
          <p:nvPr/>
        </p:nvSpPr>
        <p:spPr>
          <a:xfrm flipH="false" flipV="true" rot="0">
            <a:off x="8666226" y="-6132634"/>
            <a:ext cx="5915025" cy="8229600"/>
          </a:xfrm>
          <a:custGeom>
            <a:avLst/>
            <a:gdLst/>
            <a:ahLst/>
            <a:cxnLst/>
            <a:rect r="r" b="b" t="t" l="l"/>
            <a:pathLst>
              <a:path h="8229600" w="5915025">
                <a:moveTo>
                  <a:pt x="0" y="8229600"/>
                </a:moveTo>
                <a:lnTo>
                  <a:pt x="5915025" y="8229600"/>
                </a:lnTo>
                <a:lnTo>
                  <a:pt x="5915025" y="0"/>
                </a:lnTo>
                <a:lnTo>
                  <a:pt x="0" y="0"/>
                </a:lnTo>
                <a:lnTo>
                  <a:pt x="0" y="8229600"/>
                </a:lnTo>
                <a:close/>
              </a:path>
            </a:pathLst>
          </a:custGeom>
          <a:blipFill>
            <a:blip r:embed="rId8"/>
            <a:stretch>
              <a:fillRect l="0" t="0" r="0" b="0"/>
            </a:stretch>
          </a:blipFill>
        </p:spPr>
      </p:sp>
      <p:sp>
        <p:nvSpPr>
          <p:cNvPr name="Freeform 12" id="12"/>
          <p:cNvSpPr/>
          <p:nvPr/>
        </p:nvSpPr>
        <p:spPr>
          <a:xfrm flipH="true" flipV="false" rot="0">
            <a:off x="3228975" y="8274875"/>
            <a:ext cx="5915025" cy="8229600"/>
          </a:xfrm>
          <a:custGeom>
            <a:avLst/>
            <a:gdLst/>
            <a:ahLst/>
            <a:cxnLst/>
            <a:rect r="r" b="b" t="t" l="l"/>
            <a:pathLst>
              <a:path h="8229600" w="5915025">
                <a:moveTo>
                  <a:pt x="5915025" y="0"/>
                </a:moveTo>
                <a:lnTo>
                  <a:pt x="0" y="0"/>
                </a:lnTo>
                <a:lnTo>
                  <a:pt x="0" y="8229600"/>
                </a:lnTo>
                <a:lnTo>
                  <a:pt x="5915025" y="8229600"/>
                </a:lnTo>
                <a:lnTo>
                  <a:pt x="5915025" y="0"/>
                </a:lnTo>
                <a:close/>
              </a:path>
            </a:pathLst>
          </a:custGeom>
          <a:blipFill>
            <a:blip r:embed="rId8"/>
            <a:stretch>
              <a:fillRect l="0" t="0" r="0" b="0"/>
            </a:stretch>
          </a:blipFill>
        </p:spPr>
      </p:sp>
      <p:sp>
        <p:nvSpPr>
          <p:cNvPr name="Freeform 13" id="13"/>
          <p:cNvSpPr/>
          <p:nvPr/>
        </p:nvSpPr>
        <p:spPr>
          <a:xfrm flipH="true" flipV="true" rot="-3035573">
            <a:off x="13623446" y="7509215"/>
            <a:ext cx="5437587" cy="5256334"/>
          </a:xfrm>
          <a:custGeom>
            <a:avLst/>
            <a:gdLst/>
            <a:ahLst/>
            <a:cxnLst/>
            <a:rect r="r" b="b" t="t" l="l"/>
            <a:pathLst>
              <a:path h="5256334" w="5437587">
                <a:moveTo>
                  <a:pt x="5437586" y="5256333"/>
                </a:moveTo>
                <a:lnTo>
                  <a:pt x="0" y="5256333"/>
                </a:lnTo>
                <a:lnTo>
                  <a:pt x="0" y="0"/>
                </a:lnTo>
                <a:lnTo>
                  <a:pt x="5437586" y="0"/>
                </a:lnTo>
                <a:lnTo>
                  <a:pt x="5437586" y="5256333"/>
                </a:lnTo>
                <a:close/>
              </a:path>
            </a:pathLst>
          </a:custGeom>
          <a:blipFill>
            <a:blip r:embed="rId7"/>
            <a:stretch>
              <a:fillRect l="0" t="0" r="0" b="0"/>
            </a:stretch>
          </a:blipFill>
        </p:spPr>
      </p:sp>
      <p:sp>
        <p:nvSpPr>
          <p:cNvPr name="TextBox 14" id="14"/>
          <p:cNvSpPr txBox="true"/>
          <p:nvPr/>
        </p:nvSpPr>
        <p:spPr>
          <a:xfrm rot="0">
            <a:off x="3705519" y="1882216"/>
            <a:ext cx="5413609" cy="2319326"/>
          </a:xfrm>
          <a:prstGeom prst="rect">
            <a:avLst/>
          </a:prstGeom>
        </p:spPr>
        <p:txBody>
          <a:bodyPr anchor="t" rtlCol="false" tIns="0" lIns="0" bIns="0" rIns="0">
            <a:spAutoFit/>
          </a:bodyPr>
          <a:lstStyle/>
          <a:p>
            <a:pPr algn="l">
              <a:lnSpc>
                <a:spcPts val="18638"/>
              </a:lnSpc>
              <a:spcBef>
                <a:spcPct val="0"/>
              </a:spcBef>
            </a:pPr>
            <a:r>
              <a:rPr lang="en-US" sz="13312" b="true">
                <a:solidFill>
                  <a:srgbClr val="4B7B54"/>
                </a:solidFill>
                <a:latin typeface="Ahkio Heavy"/>
                <a:ea typeface="Ahkio Heavy"/>
                <a:cs typeface="Ahkio Heavy"/>
                <a:sym typeface="Ahkio Heavy"/>
              </a:rPr>
              <a:t>Result</a:t>
            </a:r>
          </a:p>
        </p:txBody>
      </p:sp>
      <p:sp>
        <p:nvSpPr>
          <p:cNvPr name="TextBox 15" id="15"/>
          <p:cNvSpPr txBox="true"/>
          <p:nvPr/>
        </p:nvSpPr>
        <p:spPr>
          <a:xfrm rot="0">
            <a:off x="3705519" y="4175043"/>
            <a:ext cx="6086138" cy="3934466"/>
          </a:xfrm>
          <a:prstGeom prst="rect">
            <a:avLst/>
          </a:prstGeom>
        </p:spPr>
        <p:txBody>
          <a:bodyPr anchor="t" rtlCol="false" tIns="0" lIns="0" bIns="0" rIns="0">
            <a:spAutoFit/>
          </a:bodyPr>
          <a:lstStyle/>
          <a:p>
            <a:pPr algn="l">
              <a:lnSpc>
                <a:spcPts val="5214"/>
              </a:lnSpc>
              <a:spcBef>
                <a:spcPct val="0"/>
              </a:spcBef>
            </a:pPr>
            <a:r>
              <a:rPr lang="en-US" sz="3724">
                <a:solidFill>
                  <a:srgbClr val="5A5D58"/>
                </a:solidFill>
                <a:latin typeface="Handelson Four"/>
                <a:ea typeface="Handelson Four"/>
                <a:cs typeface="Handelson Four"/>
                <a:sym typeface="Handelson Four"/>
              </a:rPr>
              <a:t>Lorem ipsum dolor sit amet, consectetur adipiscing elit. Cras arcu metus, feugiat vitae ante ac, aliquet tempus ante. In euismod nibh eget lacinia imperdiet. Maecenas tristique risus felis, ut ultrices lectus ultrices lobortis.</a:t>
            </a:r>
            <a:r>
              <a:rPr lang="en-US" sz="3724">
                <a:solidFill>
                  <a:srgbClr val="5A5D58"/>
                </a:solidFill>
                <a:latin typeface="Handelson Four"/>
                <a:ea typeface="Handelson Four"/>
                <a:cs typeface="Handelson Four"/>
                <a:sym typeface="Handelson Four"/>
              </a:rPr>
              <a:t> </a:t>
            </a:r>
          </a:p>
        </p:txBody>
      </p:sp>
      <p:pic>
        <p:nvPicPr>
          <p:cNvPr name="Picture 16" id="16"/>
          <p:cNvPicPr>
            <a:picLocks noChangeAspect="true"/>
          </p:cNvPicPr>
          <p:nvPr/>
        </p:nvPicPr>
        <p:blipFill>
          <a:blip r:embed="rId9"/>
          <a:stretch>
            <a:fillRect/>
          </a:stretch>
        </p:blipFill>
        <p:spPr>
          <a:xfrm rot="0">
            <a:off x="10037941" y="3579659"/>
            <a:ext cx="4957680" cy="4942990"/>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sp>
        <p:nvSpPr>
          <p:cNvPr name="Freeform 3" id="3"/>
          <p:cNvSpPr/>
          <p:nvPr/>
        </p:nvSpPr>
        <p:spPr>
          <a:xfrm flipH="false" flipV="false" rot="0">
            <a:off x="4976021" y="8683898"/>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4168108" y="5143500"/>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12585611" y="-4114800"/>
            <a:ext cx="8473205" cy="8229600"/>
          </a:xfrm>
          <a:custGeom>
            <a:avLst/>
            <a:gdLst/>
            <a:ahLst/>
            <a:cxnLst/>
            <a:rect r="r" b="b" t="t" l="l"/>
            <a:pathLst>
              <a:path h="8229600" w="8473205">
                <a:moveTo>
                  <a:pt x="0" y="0"/>
                </a:moveTo>
                <a:lnTo>
                  <a:pt x="8473205" y="0"/>
                </a:lnTo>
                <a:lnTo>
                  <a:pt x="8473205"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662622">
            <a:off x="-3327857" y="7620000"/>
            <a:ext cx="7632954" cy="8229600"/>
          </a:xfrm>
          <a:custGeom>
            <a:avLst/>
            <a:gdLst/>
            <a:ahLst/>
            <a:cxnLst/>
            <a:rect r="r" b="b" t="t" l="l"/>
            <a:pathLst>
              <a:path h="8229600" w="7632954">
                <a:moveTo>
                  <a:pt x="0" y="0"/>
                </a:moveTo>
                <a:lnTo>
                  <a:pt x="7632954" y="0"/>
                </a:lnTo>
                <a:lnTo>
                  <a:pt x="7632954"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0">
            <a:off x="14581251" y="-3505200"/>
            <a:ext cx="6055237" cy="6223251"/>
          </a:xfrm>
          <a:custGeom>
            <a:avLst/>
            <a:gdLst/>
            <a:ahLst/>
            <a:cxnLst/>
            <a:rect r="r" b="b" t="t" l="l"/>
            <a:pathLst>
              <a:path h="6223251" w="6055237">
                <a:moveTo>
                  <a:pt x="0" y="0"/>
                </a:moveTo>
                <a:lnTo>
                  <a:pt x="6055237" y="0"/>
                </a:lnTo>
                <a:lnTo>
                  <a:pt x="6055237" y="6223251"/>
                </a:lnTo>
                <a:lnTo>
                  <a:pt x="0" y="6223251"/>
                </a:lnTo>
                <a:lnTo>
                  <a:pt x="0" y="0"/>
                </a:lnTo>
                <a:close/>
              </a:path>
            </a:pathLst>
          </a:custGeom>
          <a:blipFill>
            <a:blip r:embed="rId5"/>
            <a:stretch>
              <a:fillRect l="0" t="0" r="0" b="0"/>
            </a:stretch>
          </a:blipFill>
        </p:spPr>
      </p:sp>
      <p:sp>
        <p:nvSpPr>
          <p:cNvPr name="Freeform 8" id="8"/>
          <p:cNvSpPr/>
          <p:nvPr/>
        </p:nvSpPr>
        <p:spPr>
          <a:xfrm flipH="false" flipV="false" rot="0">
            <a:off x="-2904205" y="-4508374"/>
            <a:ext cx="8284832" cy="8229600"/>
          </a:xfrm>
          <a:custGeom>
            <a:avLst/>
            <a:gdLst/>
            <a:ahLst/>
            <a:cxnLst/>
            <a:rect r="r" b="b" t="t" l="l"/>
            <a:pathLst>
              <a:path h="8229600" w="8284832">
                <a:moveTo>
                  <a:pt x="0" y="0"/>
                </a:moveTo>
                <a:lnTo>
                  <a:pt x="8284833" y="0"/>
                </a:lnTo>
                <a:lnTo>
                  <a:pt x="8284833" y="8229600"/>
                </a:lnTo>
                <a:lnTo>
                  <a:pt x="0" y="8229600"/>
                </a:lnTo>
                <a:lnTo>
                  <a:pt x="0" y="0"/>
                </a:lnTo>
                <a:close/>
              </a:path>
            </a:pathLst>
          </a:custGeom>
          <a:blipFill>
            <a:blip r:embed="rId6"/>
            <a:stretch>
              <a:fillRect l="0" t="0" r="0" b="0"/>
            </a:stretch>
          </a:blipFill>
        </p:spPr>
      </p:sp>
      <p:sp>
        <p:nvSpPr>
          <p:cNvPr name="Freeform 9" id="9"/>
          <p:cNvSpPr/>
          <p:nvPr/>
        </p:nvSpPr>
        <p:spPr>
          <a:xfrm flipH="false" flipV="false" rot="0">
            <a:off x="-1132490" y="-2017834"/>
            <a:ext cx="5437587" cy="5256334"/>
          </a:xfrm>
          <a:custGeom>
            <a:avLst/>
            <a:gdLst/>
            <a:ahLst/>
            <a:cxnLst/>
            <a:rect r="r" b="b" t="t" l="l"/>
            <a:pathLst>
              <a:path h="5256334" w="5437587">
                <a:moveTo>
                  <a:pt x="0" y="0"/>
                </a:moveTo>
                <a:lnTo>
                  <a:pt x="5437587" y="0"/>
                </a:lnTo>
                <a:lnTo>
                  <a:pt x="5437587" y="5256334"/>
                </a:lnTo>
                <a:lnTo>
                  <a:pt x="0" y="5256334"/>
                </a:lnTo>
                <a:lnTo>
                  <a:pt x="0" y="0"/>
                </a:lnTo>
                <a:close/>
              </a:path>
            </a:pathLst>
          </a:custGeom>
          <a:blipFill>
            <a:blip r:embed="rId7"/>
            <a:stretch>
              <a:fillRect l="0" t="0" r="0" b="0"/>
            </a:stretch>
          </a:blipFill>
        </p:spPr>
      </p:sp>
      <p:sp>
        <p:nvSpPr>
          <p:cNvPr name="Freeform 10" id="10"/>
          <p:cNvSpPr/>
          <p:nvPr/>
        </p:nvSpPr>
        <p:spPr>
          <a:xfrm flipH="false" flipV="false" rot="0">
            <a:off x="13116884" y="5676900"/>
            <a:ext cx="8284832" cy="8229600"/>
          </a:xfrm>
          <a:custGeom>
            <a:avLst/>
            <a:gdLst/>
            <a:ahLst/>
            <a:cxnLst/>
            <a:rect r="r" b="b" t="t" l="l"/>
            <a:pathLst>
              <a:path h="8229600" w="8284832">
                <a:moveTo>
                  <a:pt x="0" y="0"/>
                </a:moveTo>
                <a:lnTo>
                  <a:pt x="8284832" y="0"/>
                </a:lnTo>
                <a:lnTo>
                  <a:pt x="8284832" y="8229600"/>
                </a:lnTo>
                <a:lnTo>
                  <a:pt x="0" y="8229600"/>
                </a:lnTo>
                <a:lnTo>
                  <a:pt x="0" y="0"/>
                </a:lnTo>
                <a:close/>
              </a:path>
            </a:pathLst>
          </a:custGeom>
          <a:blipFill>
            <a:blip r:embed="rId6"/>
            <a:stretch>
              <a:fillRect l="0" t="0" r="0" b="0"/>
            </a:stretch>
          </a:blipFill>
        </p:spPr>
      </p:sp>
      <p:sp>
        <p:nvSpPr>
          <p:cNvPr name="Freeform 11" id="11"/>
          <p:cNvSpPr/>
          <p:nvPr/>
        </p:nvSpPr>
        <p:spPr>
          <a:xfrm flipH="false" flipV="true" rot="0">
            <a:off x="8666226" y="-6132634"/>
            <a:ext cx="5915025" cy="8229600"/>
          </a:xfrm>
          <a:custGeom>
            <a:avLst/>
            <a:gdLst/>
            <a:ahLst/>
            <a:cxnLst/>
            <a:rect r="r" b="b" t="t" l="l"/>
            <a:pathLst>
              <a:path h="8229600" w="5915025">
                <a:moveTo>
                  <a:pt x="0" y="8229600"/>
                </a:moveTo>
                <a:lnTo>
                  <a:pt x="5915025" y="8229600"/>
                </a:lnTo>
                <a:lnTo>
                  <a:pt x="5915025" y="0"/>
                </a:lnTo>
                <a:lnTo>
                  <a:pt x="0" y="0"/>
                </a:lnTo>
                <a:lnTo>
                  <a:pt x="0" y="8229600"/>
                </a:lnTo>
                <a:close/>
              </a:path>
            </a:pathLst>
          </a:custGeom>
          <a:blipFill>
            <a:blip r:embed="rId8"/>
            <a:stretch>
              <a:fillRect l="0" t="0" r="0" b="0"/>
            </a:stretch>
          </a:blipFill>
        </p:spPr>
      </p:sp>
      <p:sp>
        <p:nvSpPr>
          <p:cNvPr name="Freeform 12" id="12"/>
          <p:cNvSpPr/>
          <p:nvPr/>
        </p:nvSpPr>
        <p:spPr>
          <a:xfrm flipH="true" flipV="false" rot="0">
            <a:off x="3228975" y="8274875"/>
            <a:ext cx="5915025" cy="8229600"/>
          </a:xfrm>
          <a:custGeom>
            <a:avLst/>
            <a:gdLst/>
            <a:ahLst/>
            <a:cxnLst/>
            <a:rect r="r" b="b" t="t" l="l"/>
            <a:pathLst>
              <a:path h="8229600" w="5915025">
                <a:moveTo>
                  <a:pt x="5915025" y="0"/>
                </a:moveTo>
                <a:lnTo>
                  <a:pt x="0" y="0"/>
                </a:lnTo>
                <a:lnTo>
                  <a:pt x="0" y="8229600"/>
                </a:lnTo>
                <a:lnTo>
                  <a:pt x="5915025" y="8229600"/>
                </a:lnTo>
                <a:lnTo>
                  <a:pt x="5915025" y="0"/>
                </a:lnTo>
                <a:close/>
              </a:path>
            </a:pathLst>
          </a:custGeom>
          <a:blipFill>
            <a:blip r:embed="rId8"/>
            <a:stretch>
              <a:fillRect l="0" t="0" r="0" b="0"/>
            </a:stretch>
          </a:blipFill>
        </p:spPr>
      </p:sp>
      <p:sp>
        <p:nvSpPr>
          <p:cNvPr name="Freeform 13" id="13"/>
          <p:cNvSpPr/>
          <p:nvPr/>
        </p:nvSpPr>
        <p:spPr>
          <a:xfrm flipH="true" flipV="true" rot="-3035573">
            <a:off x="13623446" y="7509215"/>
            <a:ext cx="5437587" cy="5256334"/>
          </a:xfrm>
          <a:custGeom>
            <a:avLst/>
            <a:gdLst/>
            <a:ahLst/>
            <a:cxnLst/>
            <a:rect r="r" b="b" t="t" l="l"/>
            <a:pathLst>
              <a:path h="5256334" w="5437587">
                <a:moveTo>
                  <a:pt x="5437586" y="5256333"/>
                </a:moveTo>
                <a:lnTo>
                  <a:pt x="0" y="5256333"/>
                </a:lnTo>
                <a:lnTo>
                  <a:pt x="0" y="0"/>
                </a:lnTo>
                <a:lnTo>
                  <a:pt x="5437586" y="0"/>
                </a:lnTo>
                <a:lnTo>
                  <a:pt x="5437586" y="5256333"/>
                </a:lnTo>
                <a:close/>
              </a:path>
            </a:pathLst>
          </a:custGeom>
          <a:blipFill>
            <a:blip r:embed="rId7"/>
            <a:stretch>
              <a:fillRect l="0" t="0" r="0" b="0"/>
            </a:stretch>
          </a:blipFill>
        </p:spPr>
      </p:sp>
      <p:sp>
        <p:nvSpPr>
          <p:cNvPr name="TextBox 14" id="14"/>
          <p:cNvSpPr txBox="true"/>
          <p:nvPr/>
        </p:nvSpPr>
        <p:spPr>
          <a:xfrm rot="0">
            <a:off x="4135801" y="1736247"/>
            <a:ext cx="10016399" cy="2323506"/>
          </a:xfrm>
          <a:prstGeom prst="rect">
            <a:avLst/>
          </a:prstGeom>
        </p:spPr>
        <p:txBody>
          <a:bodyPr anchor="t" rtlCol="false" tIns="0" lIns="0" bIns="0" rIns="0">
            <a:spAutoFit/>
          </a:bodyPr>
          <a:lstStyle/>
          <a:p>
            <a:pPr algn="ctr">
              <a:lnSpc>
                <a:spcPts val="18638"/>
              </a:lnSpc>
              <a:spcBef>
                <a:spcPct val="0"/>
              </a:spcBef>
            </a:pPr>
            <a:r>
              <a:rPr lang="en-US" b="true" sz="13312">
                <a:solidFill>
                  <a:srgbClr val="4B7B54"/>
                </a:solidFill>
                <a:latin typeface="Ahkio Heavy"/>
                <a:ea typeface="Ahkio Heavy"/>
                <a:cs typeface="Ahkio Heavy"/>
                <a:sym typeface="Ahkio Heavy"/>
              </a:rPr>
              <a:t>Analysis</a:t>
            </a:r>
          </a:p>
        </p:txBody>
      </p:sp>
      <p:sp>
        <p:nvSpPr>
          <p:cNvPr name="TextBox 15" id="15"/>
          <p:cNvSpPr txBox="true"/>
          <p:nvPr/>
        </p:nvSpPr>
        <p:spPr>
          <a:xfrm rot="0">
            <a:off x="4496875" y="4321012"/>
            <a:ext cx="4479956" cy="3934466"/>
          </a:xfrm>
          <a:prstGeom prst="rect">
            <a:avLst/>
          </a:prstGeom>
        </p:spPr>
        <p:txBody>
          <a:bodyPr anchor="t" rtlCol="false" tIns="0" lIns="0" bIns="0" rIns="0">
            <a:spAutoFit/>
          </a:bodyPr>
          <a:lstStyle/>
          <a:p>
            <a:pPr algn="l">
              <a:lnSpc>
                <a:spcPts val="5214"/>
              </a:lnSpc>
              <a:spcBef>
                <a:spcPct val="0"/>
              </a:spcBef>
            </a:pPr>
            <a:r>
              <a:rPr lang="en-US" sz="3724">
                <a:solidFill>
                  <a:srgbClr val="5A5D58"/>
                </a:solidFill>
                <a:latin typeface="Handelson Four"/>
                <a:ea typeface="Handelson Four"/>
                <a:cs typeface="Handelson Four"/>
                <a:sym typeface="Handelson Four"/>
              </a:rPr>
              <a:t>Lorem ipsum dolor sit amet, consectetur adipiscing elit. Cras arcu metus, feugiat vitae ante ac, aliquet tempus ante. In euismod nibh eget lacinia imperdiet.</a:t>
            </a:r>
          </a:p>
        </p:txBody>
      </p:sp>
      <p:sp>
        <p:nvSpPr>
          <p:cNvPr name="TextBox 16" id="16"/>
          <p:cNvSpPr txBox="true"/>
          <p:nvPr/>
        </p:nvSpPr>
        <p:spPr>
          <a:xfrm rot="0">
            <a:off x="3016948" y="4140037"/>
            <a:ext cx="1290276" cy="2012610"/>
          </a:xfrm>
          <a:prstGeom prst="rect">
            <a:avLst/>
          </a:prstGeom>
        </p:spPr>
        <p:txBody>
          <a:bodyPr anchor="t" rtlCol="false" tIns="0" lIns="0" bIns="0" rIns="0">
            <a:spAutoFit/>
          </a:bodyPr>
          <a:lstStyle/>
          <a:p>
            <a:pPr algn="ctr">
              <a:lnSpc>
                <a:spcPts val="16118"/>
              </a:lnSpc>
              <a:spcBef>
                <a:spcPct val="0"/>
              </a:spcBef>
            </a:pPr>
            <a:r>
              <a:rPr lang="en-US" b="true" sz="11513">
                <a:solidFill>
                  <a:srgbClr val="4B7B54"/>
                </a:solidFill>
                <a:latin typeface="Ahkio Heavy"/>
                <a:ea typeface="Ahkio Heavy"/>
                <a:cs typeface="Ahkio Heavy"/>
                <a:sym typeface="Ahkio Heavy"/>
              </a:rPr>
              <a:t>1.</a:t>
            </a:r>
          </a:p>
        </p:txBody>
      </p:sp>
      <p:sp>
        <p:nvSpPr>
          <p:cNvPr name="TextBox 17" id="17"/>
          <p:cNvSpPr txBox="true"/>
          <p:nvPr/>
        </p:nvSpPr>
        <p:spPr>
          <a:xfrm rot="0">
            <a:off x="10791096" y="4321012"/>
            <a:ext cx="4479956" cy="3934466"/>
          </a:xfrm>
          <a:prstGeom prst="rect">
            <a:avLst/>
          </a:prstGeom>
        </p:spPr>
        <p:txBody>
          <a:bodyPr anchor="t" rtlCol="false" tIns="0" lIns="0" bIns="0" rIns="0">
            <a:spAutoFit/>
          </a:bodyPr>
          <a:lstStyle/>
          <a:p>
            <a:pPr algn="l">
              <a:lnSpc>
                <a:spcPts val="5214"/>
              </a:lnSpc>
              <a:spcBef>
                <a:spcPct val="0"/>
              </a:spcBef>
            </a:pPr>
            <a:r>
              <a:rPr lang="en-US" sz="3724">
                <a:solidFill>
                  <a:srgbClr val="5A5D58"/>
                </a:solidFill>
                <a:latin typeface="Handelson Four"/>
                <a:ea typeface="Handelson Four"/>
                <a:cs typeface="Handelson Four"/>
                <a:sym typeface="Handelson Four"/>
              </a:rPr>
              <a:t>Lorem ipsum dolor sit amet, consectetur adipiscing elit. Cras arcu metus, feugiat vitae ante ac, aliquet tempus ante. In euismod nibh eget lacinia imperdiet.</a:t>
            </a:r>
          </a:p>
        </p:txBody>
      </p:sp>
      <p:sp>
        <p:nvSpPr>
          <p:cNvPr name="TextBox 18" id="18"/>
          <p:cNvSpPr txBox="true"/>
          <p:nvPr/>
        </p:nvSpPr>
        <p:spPr>
          <a:xfrm rot="0">
            <a:off x="9311169" y="4140037"/>
            <a:ext cx="1290276" cy="2012610"/>
          </a:xfrm>
          <a:prstGeom prst="rect">
            <a:avLst/>
          </a:prstGeom>
        </p:spPr>
        <p:txBody>
          <a:bodyPr anchor="t" rtlCol="false" tIns="0" lIns="0" bIns="0" rIns="0">
            <a:spAutoFit/>
          </a:bodyPr>
          <a:lstStyle/>
          <a:p>
            <a:pPr algn="ctr">
              <a:lnSpc>
                <a:spcPts val="16118"/>
              </a:lnSpc>
              <a:spcBef>
                <a:spcPct val="0"/>
              </a:spcBef>
            </a:pPr>
            <a:r>
              <a:rPr lang="en-US" b="true" sz="11513">
                <a:solidFill>
                  <a:srgbClr val="4B7B54"/>
                </a:solidFill>
                <a:latin typeface="Ahkio Heavy"/>
                <a:ea typeface="Ahkio Heavy"/>
                <a:cs typeface="Ahkio Heavy"/>
                <a:sym typeface="Ahkio Heavy"/>
              </a:rPr>
              <a:t>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DAGdlPh2J-w</dc:identifier>
  <dcterms:modified xsi:type="dcterms:W3CDTF">2011-08-01T06:04:30Z</dcterms:modified>
  <cp:revision>1</cp:revision>
  <dc:title>Green Leaves Watercolor Presentation</dc:title>
</cp:coreProperties>
</file>